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93" r:id="rId1"/>
  </p:sldMasterIdLst>
  <p:notesMasterIdLst>
    <p:notesMasterId r:id="rId49"/>
  </p:notesMasterIdLst>
  <p:handoutMasterIdLst>
    <p:handoutMasterId r:id="rId50"/>
  </p:handoutMasterIdLst>
  <p:sldIdLst>
    <p:sldId id="256" r:id="rId2"/>
    <p:sldId id="339" r:id="rId3"/>
    <p:sldId id="261" r:id="rId4"/>
    <p:sldId id="294" r:id="rId5"/>
    <p:sldId id="295" r:id="rId6"/>
    <p:sldId id="296" r:id="rId7"/>
    <p:sldId id="298" r:id="rId8"/>
    <p:sldId id="302" r:id="rId9"/>
    <p:sldId id="275" r:id="rId10"/>
    <p:sldId id="340" r:id="rId11"/>
    <p:sldId id="346" r:id="rId12"/>
    <p:sldId id="267" r:id="rId13"/>
    <p:sldId id="330" r:id="rId14"/>
    <p:sldId id="344" r:id="rId15"/>
    <p:sldId id="293" r:id="rId16"/>
    <p:sldId id="304" r:id="rId17"/>
    <p:sldId id="305" r:id="rId18"/>
    <p:sldId id="265" r:id="rId19"/>
    <p:sldId id="301" r:id="rId20"/>
    <p:sldId id="299" r:id="rId21"/>
    <p:sldId id="306" r:id="rId22"/>
    <p:sldId id="315" r:id="rId23"/>
    <p:sldId id="317" r:id="rId24"/>
    <p:sldId id="316" r:id="rId25"/>
    <p:sldId id="319" r:id="rId26"/>
    <p:sldId id="347" r:id="rId27"/>
    <p:sldId id="321" r:id="rId28"/>
    <p:sldId id="323" r:id="rId29"/>
    <p:sldId id="324" r:id="rId30"/>
    <p:sldId id="325" r:id="rId31"/>
    <p:sldId id="280" r:id="rId32"/>
    <p:sldId id="269" r:id="rId33"/>
    <p:sldId id="276" r:id="rId34"/>
    <p:sldId id="273" r:id="rId35"/>
    <p:sldId id="278" r:id="rId36"/>
    <p:sldId id="274" r:id="rId37"/>
    <p:sldId id="289" r:id="rId38"/>
    <p:sldId id="284" r:id="rId39"/>
    <p:sldId id="270" r:id="rId40"/>
    <p:sldId id="277" r:id="rId41"/>
    <p:sldId id="271" r:id="rId42"/>
    <p:sldId id="283" r:id="rId43"/>
    <p:sldId id="272" r:id="rId44"/>
    <p:sldId id="342" r:id="rId45"/>
    <p:sldId id="348" r:id="rId46"/>
    <p:sldId id="290" r:id="rId47"/>
    <p:sldId id="291" r:id="rId48"/>
  </p:sldIdLst>
  <p:sldSz cx="9144000" cy="6858000" type="letter"/>
  <p:notesSz cx="6858000" cy="9774238"/>
  <p:kinsoku lang="ja-JP" invalStChars="、。，．・：；？！゛゜ヽヾゝゞ々ー’”）〕］｝〉》」』】°‰′″℃￠％ぁぃぅぇぉっゃゅょゎァィゥェォッャュョヮヵヶ!%),.:;?]}｡｣､･ｧｨｩｪｫｬｭｮｯｰﾞﾟ" invalEndChars="‘“（〔［｛〈《「『【￥＄$([\{｢￡"/>
  <p:defaultTextStyle>
    <a:defPPr>
      <a:defRPr lang="en-US"/>
    </a:defPPr>
    <a:lvl1pPr algn="ctr" rtl="0" eaLnBrk="0" fontAlgn="base" hangingPunct="0">
      <a:spcBef>
        <a:spcPct val="0"/>
      </a:spcBef>
      <a:spcAft>
        <a:spcPct val="0"/>
      </a:spcAft>
      <a:defRPr kern="1200">
        <a:solidFill>
          <a:schemeClr val="tx1"/>
        </a:solidFill>
        <a:latin typeface="Lucida Sans Unicode" panose="020B0602030504020204" pitchFamily="34" charset="0"/>
        <a:ea typeface="MS PGothic" panose="020B0600070205080204" pitchFamily="34" charset="-128"/>
        <a:cs typeface="+mn-cs"/>
      </a:defRPr>
    </a:lvl1pPr>
    <a:lvl2pPr marL="457200" algn="ctr" rtl="0" eaLnBrk="0" fontAlgn="base" hangingPunct="0">
      <a:spcBef>
        <a:spcPct val="0"/>
      </a:spcBef>
      <a:spcAft>
        <a:spcPct val="0"/>
      </a:spcAft>
      <a:defRPr kern="1200">
        <a:solidFill>
          <a:schemeClr val="tx1"/>
        </a:solidFill>
        <a:latin typeface="Lucida Sans Unicode" panose="020B0602030504020204" pitchFamily="34" charset="0"/>
        <a:ea typeface="MS PGothic" panose="020B0600070205080204" pitchFamily="34" charset="-128"/>
        <a:cs typeface="+mn-cs"/>
      </a:defRPr>
    </a:lvl2pPr>
    <a:lvl3pPr marL="914400" algn="ctr" rtl="0" eaLnBrk="0" fontAlgn="base" hangingPunct="0">
      <a:spcBef>
        <a:spcPct val="0"/>
      </a:spcBef>
      <a:spcAft>
        <a:spcPct val="0"/>
      </a:spcAft>
      <a:defRPr kern="1200">
        <a:solidFill>
          <a:schemeClr val="tx1"/>
        </a:solidFill>
        <a:latin typeface="Lucida Sans Unicode" panose="020B0602030504020204" pitchFamily="34" charset="0"/>
        <a:ea typeface="MS PGothic" panose="020B0600070205080204" pitchFamily="34" charset="-128"/>
        <a:cs typeface="+mn-cs"/>
      </a:defRPr>
    </a:lvl3pPr>
    <a:lvl4pPr marL="1371600" algn="ctr" rtl="0" eaLnBrk="0" fontAlgn="base" hangingPunct="0">
      <a:spcBef>
        <a:spcPct val="0"/>
      </a:spcBef>
      <a:spcAft>
        <a:spcPct val="0"/>
      </a:spcAft>
      <a:defRPr kern="1200">
        <a:solidFill>
          <a:schemeClr val="tx1"/>
        </a:solidFill>
        <a:latin typeface="Lucida Sans Unicode" panose="020B0602030504020204" pitchFamily="34" charset="0"/>
        <a:ea typeface="MS PGothic" panose="020B0600070205080204" pitchFamily="34" charset="-128"/>
        <a:cs typeface="+mn-cs"/>
      </a:defRPr>
    </a:lvl4pPr>
    <a:lvl5pPr marL="1828800" algn="ctr" rtl="0" eaLnBrk="0" fontAlgn="base" hangingPunct="0">
      <a:spcBef>
        <a:spcPct val="0"/>
      </a:spcBef>
      <a:spcAft>
        <a:spcPct val="0"/>
      </a:spcAft>
      <a:defRPr kern="1200">
        <a:solidFill>
          <a:schemeClr val="tx1"/>
        </a:solidFill>
        <a:latin typeface="Lucida Sans Unicode" panose="020B0602030504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Lucida Sans Unicode" panose="020B0602030504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Lucida Sans Unicode" panose="020B0602030504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Lucida Sans Unicode" panose="020B0602030504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Lucida Sans Unicode" panose="020B0602030504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6600"/>
    <a:srgbClr val="4D4D4D"/>
    <a:srgbClr val="5F5F5F"/>
    <a:srgbClr val="000066"/>
    <a:srgbClr val="000099"/>
    <a:srgbClr val="FF6600"/>
    <a:srgbClr val="FF9900"/>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515" y="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73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FA16F4E8-D1A0-4A2E-AADA-6881A11138A2}"/>
              </a:ext>
            </a:extLst>
          </p:cNvPr>
          <p:cNvSpPr>
            <a:spLocks noChangeArrowheads="1"/>
          </p:cNvSpPr>
          <p:nvPr/>
        </p:nvSpPr>
        <p:spPr bwMode="auto">
          <a:xfrm>
            <a:off x="3084513" y="9313863"/>
            <a:ext cx="687387"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7312" tIns="44450" rIns="87312" bIns="44450">
            <a:spAutoFit/>
          </a:bodyPr>
          <a:lstStyle>
            <a:lvl1pPr defTabSz="868363">
              <a:defRPr sz="2400">
                <a:solidFill>
                  <a:schemeClr val="tx1"/>
                </a:solidFill>
                <a:latin typeface="Lucida Sans Unicode" panose="020B0602030504020204" pitchFamily="34" charset="0"/>
                <a:ea typeface="MS PGothic" panose="020B0600070205080204" pitchFamily="34" charset="-128"/>
              </a:defRPr>
            </a:lvl1pPr>
            <a:lvl2pPr marL="742950" indent="-285750" defTabSz="868363">
              <a:defRPr sz="2400">
                <a:solidFill>
                  <a:schemeClr val="tx1"/>
                </a:solidFill>
                <a:latin typeface="Lucida Sans Unicode" panose="020B0602030504020204" pitchFamily="34" charset="0"/>
                <a:ea typeface="MS PGothic" panose="020B0600070205080204" pitchFamily="34" charset="-128"/>
              </a:defRPr>
            </a:lvl2pPr>
            <a:lvl3pPr marL="1143000" indent="-228600" defTabSz="868363">
              <a:defRPr sz="2400">
                <a:solidFill>
                  <a:schemeClr val="tx1"/>
                </a:solidFill>
                <a:latin typeface="Lucida Sans Unicode" panose="020B0602030504020204" pitchFamily="34" charset="0"/>
                <a:ea typeface="MS PGothic" panose="020B0600070205080204" pitchFamily="34" charset="-128"/>
              </a:defRPr>
            </a:lvl3pPr>
            <a:lvl4pPr marL="1600200" indent="-228600" defTabSz="868363">
              <a:defRPr sz="2400">
                <a:solidFill>
                  <a:schemeClr val="tx1"/>
                </a:solidFill>
                <a:latin typeface="Lucida Sans Unicode" panose="020B0602030504020204" pitchFamily="34" charset="0"/>
                <a:ea typeface="MS PGothic" panose="020B0600070205080204" pitchFamily="34" charset="-128"/>
              </a:defRPr>
            </a:lvl4pPr>
            <a:lvl5pPr marL="2057400" indent="-228600" defTabSz="868363">
              <a:defRPr sz="2400">
                <a:solidFill>
                  <a:schemeClr val="tx1"/>
                </a:solidFill>
                <a:latin typeface="Lucida Sans Unicode" panose="020B0602030504020204" pitchFamily="34" charset="0"/>
                <a:ea typeface="MS PGothic" panose="020B0600070205080204" pitchFamily="34" charset="-128"/>
              </a:defRPr>
            </a:lvl5pPr>
            <a:lvl6pPr marL="2514600" indent="-228600" algn="ctr" defTabSz="868363"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6pPr>
            <a:lvl7pPr marL="2971800" indent="-228600" algn="ctr" defTabSz="868363"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7pPr>
            <a:lvl8pPr marL="3429000" indent="-228600" algn="ctr" defTabSz="868363"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8pPr>
            <a:lvl9pPr marL="3886200" indent="-228600" algn="ctr" defTabSz="868363"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9pPr>
          </a:lstStyle>
          <a:p>
            <a:pPr>
              <a:lnSpc>
                <a:spcPct val="90000"/>
              </a:lnSpc>
            </a:pPr>
            <a:r>
              <a:rPr lang="en-US" altLang="en-US" sz="1200">
                <a:latin typeface="Century Gothic" panose="020B0502020202020204" pitchFamily="34" charset="0"/>
              </a:rPr>
              <a:t>Page </a:t>
            </a:r>
            <a:fld id="{A9A8CA03-9887-48D1-BC84-BBF2F77901B3}" type="slidenum">
              <a:rPr lang="en-US" altLang="en-US" sz="1200">
                <a:latin typeface="Century Gothic" panose="020B0502020202020204" pitchFamily="34" charset="0"/>
              </a:rPr>
              <a:pPr>
                <a:lnSpc>
                  <a:spcPct val="90000"/>
                </a:lnSpc>
              </a:pPr>
              <a:t>‹#›</a:t>
            </a:fld>
            <a:endParaRPr lang="en-US" altLang="en-US" sz="1200">
              <a:latin typeface="Century Gothic" panose="020B0502020202020204" pitchFamily="3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A3960C67-C9CC-416E-A66B-A4D1857D5399}"/>
              </a:ext>
            </a:extLst>
          </p:cNvPr>
          <p:cNvSpPr>
            <a:spLocks noGrp="1" noChangeArrowheads="1"/>
          </p:cNvSpPr>
          <p:nvPr>
            <p:ph type="body" sz="quarter" idx="3"/>
          </p:nvPr>
        </p:nvSpPr>
        <p:spPr bwMode="auto">
          <a:xfrm>
            <a:off x="914400" y="4646613"/>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a:t>Body Text</a:t>
            </a:r>
          </a:p>
          <a:p>
            <a:pPr lvl="0"/>
            <a:r>
              <a:rPr lang="en-US" noProof="0"/>
              <a:t>Second Level</a:t>
            </a:r>
          </a:p>
          <a:p>
            <a:pPr lvl="0"/>
            <a:r>
              <a:rPr lang="en-US" noProof="0"/>
              <a:t>Third Level</a:t>
            </a:r>
          </a:p>
          <a:p>
            <a:pPr lvl="0"/>
            <a:r>
              <a:rPr lang="en-US" noProof="0"/>
              <a:t>Fourth Level</a:t>
            </a:r>
          </a:p>
          <a:p>
            <a:pPr lvl="0"/>
            <a:r>
              <a:rPr lang="en-US" noProof="0"/>
              <a:t>Fifth Level</a:t>
            </a:r>
          </a:p>
        </p:txBody>
      </p:sp>
      <p:sp>
        <p:nvSpPr>
          <p:cNvPr id="15363" name="Rectangle 3">
            <a:extLst>
              <a:ext uri="{FF2B5EF4-FFF2-40B4-BE49-F238E27FC236}">
                <a16:creationId xmlns:a16="http://schemas.microsoft.com/office/drawing/2014/main" id="{6BCAA983-DA72-4114-9A45-B21934E465B0}"/>
              </a:ext>
            </a:extLst>
          </p:cNvPr>
          <p:cNvSpPr>
            <a:spLocks noChangeArrowheads="1"/>
          </p:cNvSpPr>
          <p:nvPr/>
        </p:nvSpPr>
        <p:spPr bwMode="auto">
          <a:xfrm>
            <a:off x="3084513" y="9313863"/>
            <a:ext cx="687387"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7312" tIns="44450" rIns="87312" bIns="44450">
            <a:spAutoFit/>
          </a:bodyPr>
          <a:lstStyle>
            <a:lvl1pPr defTabSz="868363">
              <a:defRPr sz="2400">
                <a:solidFill>
                  <a:schemeClr val="tx1"/>
                </a:solidFill>
                <a:latin typeface="Lucida Sans Unicode" panose="020B0602030504020204" pitchFamily="34" charset="0"/>
                <a:ea typeface="MS PGothic" panose="020B0600070205080204" pitchFamily="34" charset="-128"/>
              </a:defRPr>
            </a:lvl1pPr>
            <a:lvl2pPr marL="742950" indent="-285750" defTabSz="868363">
              <a:defRPr sz="2400">
                <a:solidFill>
                  <a:schemeClr val="tx1"/>
                </a:solidFill>
                <a:latin typeface="Lucida Sans Unicode" panose="020B0602030504020204" pitchFamily="34" charset="0"/>
                <a:ea typeface="MS PGothic" panose="020B0600070205080204" pitchFamily="34" charset="-128"/>
              </a:defRPr>
            </a:lvl2pPr>
            <a:lvl3pPr marL="1143000" indent="-228600" defTabSz="868363">
              <a:defRPr sz="2400">
                <a:solidFill>
                  <a:schemeClr val="tx1"/>
                </a:solidFill>
                <a:latin typeface="Lucida Sans Unicode" panose="020B0602030504020204" pitchFamily="34" charset="0"/>
                <a:ea typeface="MS PGothic" panose="020B0600070205080204" pitchFamily="34" charset="-128"/>
              </a:defRPr>
            </a:lvl3pPr>
            <a:lvl4pPr marL="1600200" indent="-228600" defTabSz="868363">
              <a:defRPr sz="2400">
                <a:solidFill>
                  <a:schemeClr val="tx1"/>
                </a:solidFill>
                <a:latin typeface="Lucida Sans Unicode" panose="020B0602030504020204" pitchFamily="34" charset="0"/>
                <a:ea typeface="MS PGothic" panose="020B0600070205080204" pitchFamily="34" charset="-128"/>
              </a:defRPr>
            </a:lvl4pPr>
            <a:lvl5pPr marL="2057400" indent="-228600" defTabSz="868363">
              <a:defRPr sz="2400">
                <a:solidFill>
                  <a:schemeClr val="tx1"/>
                </a:solidFill>
                <a:latin typeface="Lucida Sans Unicode" panose="020B0602030504020204" pitchFamily="34" charset="0"/>
                <a:ea typeface="MS PGothic" panose="020B0600070205080204" pitchFamily="34" charset="-128"/>
              </a:defRPr>
            </a:lvl5pPr>
            <a:lvl6pPr marL="2514600" indent="-228600" algn="ctr" defTabSz="868363"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6pPr>
            <a:lvl7pPr marL="2971800" indent="-228600" algn="ctr" defTabSz="868363"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7pPr>
            <a:lvl8pPr marL="3429000" indent="-228600" algn="ctr" defTabSz="868363"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8pPr>
            <a:lvl9pPr marL="3886200" indent="-228600" algn="ctr" defTabSz="868363"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9pPr>
          </a:lstStyle>
          <a:p>
            <a:pPr>
              <a:lnSpc>
                <a:spcPct val="90000"/>
              </a:lnSpc>
            </a:pPr>
            <a:r>
              <a:rPr lang="en-US" altLang="en-US" sz="1200">
                <a:latin typeface="Century Gothic" panose="020B0502020202020204" pitchFamily="34" charset="0"/>
              </a:rPr>
              <a:t>Page </a:t>
            </a:r>
            <a:fld id="{DB3EA00E-E791-4421-84CC-2366641563DE}" type="slidenum">
              <a:rPr lang="en-US" altLang="en-US" sz="1200">
                <a:latin typeface="Century Gothic" panose="020B0502020202020204" pitchFamily="34" charset="0"/>
              </a:rPr>
              <a:pPr>
                <a:lnSpc>
                  <a:spcPct val="90000"/>
                </a:lnSpc>
              </a:pPr>
              <a:t>‹#›</a:t>
            </a:fld>
            <a:endParaRPr lang="en-US" altLang="en-US" sz="1200">
              <a:latin typeface="Century Gothic" panose="020B0502020202020204" pitchFamily="34" charset="0"/>
            </a:endParaRPr>
          </a:p>
        </p:txBody>
      </p:sp>
      <p:sp>
        <p:nvSpPr>
          <p:cNvPr id="15364" name="Rectangle 4">
            <a:extLst>
              <a:ext uri="{FF2B5EF4-FFF2-40B4-BE49-F238E27FC236}">
                <a16:creationId xmlns:a16="http://schemas.microsoft.com/office/drawing/2014/main" id="{4270F3BA-6D96-4004-A224-4FA1D59E5941}"/>
              </a:ext>
            </a:extLst>
          </p:cNvPr>
          <p:cNvSpPr>
            <a:spLocks noGrp="1" noRot="1" noChangeAspect="1" noChangeArrowheads="1" noTextEdit="1"/>
          </p:cNvSpPr>
          <p:nvPr>
            <p:ph type="sldImg" idx="2"/>
          </p:nvPr>
        </p:nvSpPr>
        <p:spPr bwMode="auto">
          <a:xfrm>
            <a:off x="1149350" y="858838"/>
            <a:ext cx="4559300" cy="341312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ＭＳ Ｐゴシック" charset="-128"/>
      </a:defRPr>
    </a:lvl1pPr>
    <a:lvl2pPr marL="742950" indent="-28575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2pPr>
    <a:lvl3pPr marL="1143000" indent="-2286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3pPr>
    <a:lvl4pPr marL="1600200" indent="-2286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4pPr>
    <a:lvl5pPr marL="2057400" indent="-2286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a:extLst>
              <a:ext uri="{FF2B5EF4-FFF2-40B4-BE49-F238E27FC236}">
                <a16:creationId xmlns:a16="http://schemas.microsoft.com/office/drawing/2014/main" id="{EA876EB5-2A54-4E2F-B6BE-8D04CC85896F}"/>
              </a:ext>
            </a:extLst>
          </p:cNvPr>
          <p:cNvSpPr>
            <a:spLocks noGrp="1" noRot="1" noChangeAspect="1" noChangeArrowheads="1" noTextEdit="1"/>
          </p:cNvSpPr>
          <p:nvPr>
            <p:ph type="sldImg"/>
          </p:nvPr>
        </p:nvSpPr>
        <p:spPr>
          <a:xfrm>
            <a:off x="1154113" y="858838"/>
            <a:ext cx="4549775" cy="3413125"/>
          </a:xfrm>
          <a:ln/>
        </p:spPr>
      </p:sp>
      <p:sp>
        <p:nvSpPr>
          <p:cNvPr id="17410" name="Rectangle 3">
            <a:extLst>
              <a:ext uri="{FF2B5EF4-FFF2-40B4-BE49-F238E27FC236}">
                <a16:creationId xmlns:a16="http://schemas.microsoft.com/office/drawing/2014/main" id="{3BDE2F5B-A344-404F-BA42-2D56F761C01C}"/>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a:extLst>
              <a:ext uri="{FF2B5EF4-FFF2-40B4-BE49-F238E27FC236}">
                <a16:creationId xmlns:a16="http://schemas.microsoft.com/office/drawing/2014/main" id="{DECC9904-9B7E-49CA-B072-303B46E3C4A9}"/>
              </a:ext>
            </a:extLst>
          </p:cNvPr>
          <p:cNvSpPr>
            <a:spLocks noGrp="1" noRot="1" noChangeAspect="1"/>
          </p:cNvSpPr>
          <p:nvPr>
            <p:ph type="sldImg"/>
          </p:nvPr>
        </p:nvSpPr>
        <p:spPr>
          <a:xfrm>
            <a:off x="1154113" y="858838"/>
            <a:ext cx="4549775" cy="3413125"/>
          </a:xfrm>
          <a:ln/>
        </p:spPr>
      </p:sp>
      <p:sp>
        <p:nvSpPr>
          <p:cNvPr id="50178" name="Notes Placeholder 2">
            <a:extLst>
              <a:ext uri="{FF2B5EF4-FFF2-40B4-BE49-F238E27FC236}">
                <a16:creationId xmlns:a16="http://schemas.microsoft.com/office/drawing/2014/main" id="{4C2BCF63-7849-4260-8499-DD5C6BC9AB8B}"/>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Times New Roman" panose="02020603050405020304" pitchFamily="18" charset="0"/>
              </a:rPr>
              <a:t>Not 5% Dextrose. Colloid stays intravascular so may be more effective for longer. Blood expand vascular volume and can improve O2 carrying capacity</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a:extLst>
              <a:ext uri="{FF2B5EF4-FFF2-40B4-BE49-F238E27FC236}">
                <a16:creationId xmlns:a16="http://schemas.microsoft.com/office/drawing/2014/main" id="{FA0F24A6-7C16-4E9F-A31E-5A6C99271CEC}"/>
              </a:ext>
            </a:extLst>
          </p:cNvPr>
          <p:cNvSpPr>
            <a:spLocks noGrp="1" noRot="1" noChangeAspect="1"/>
          </p:cNvSpPr>
          <p:nvPr>
            <p:ph type="sldImg"/>
          </p:nvPr>
        </p:nvSpPr>
        <p:spPr>
          <a:xfrm>
            <a:off x="1154113" y="858838"/>
            <a:ext cx="4549775" cy="3413125"/>
          </a:xfrm>
          <a:ln/>
        </p:spPr>
      </p:sp>
      <p:sp>
        <p:nvSpPr>
          <p:cNvPr id="52226" name="Notes Placeholder 2">
            <a:extLst>
              <a:ext uri="{FF2B5EF4-FFF2-40B4-BE49-F238E27FC236}">
                <a16:creationId xmlns:a16="http://schemas.microsoft.com/office/drawing/2014/main" id="{E0CC0F4E-2B26-471A-B095-7BAB41D25595}"/>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Times New Roman" panose="02020603050405020304" pitchFamily="18" charset="0"/>
              </a:rPr>
              <a:t>Many conflicting but crystalloid is cheap, safe  and readily available</a:t>
            </a:r>
          </a:p>
        </p:txBody>
      </p:sp>
      <p:sp>
        <p:nvSpPr>
          <p:cNvPr id="52227" name="Slide Number Placeholder 3">
            <a:extLst>
              <a:ext uri="{FF2B5EF4-FFF2-40B4-BE49-F238E27FC236}">
                <a16:creationId xmlns:a16="http://schemas.microsoft.com/office/drawing/2014/main" id="{AC89D20C-A39A-49EC-BB49-8F00F500D0A9}"/>
              </a:ext>
            </a:extLst>
          </p:cNvPr>
          <p:cNvSpPr>
            <a:spLocks noGrp="1"/>
          </p:cNvSpPr>
          <p:nvPr>
            <p:ph type="sldNum" sz="quarter" idx="4294967295"/>
          </p:nvPr>
        </p:nvSpPr>
        <p:spPr bwMode="auto">
          <a:xfrm>
            <a:off x="3884613" y="9283700"/>
            <a:ext cx="2971800" cy="4889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Lucida Sans Unicode" panose="020B0602030504020204" pitchFamily="34" charset="0"/>
                <a:ea typeface="MS PGothic" panose="020B0600070205080204" pitchFamily="34" charset="-128"/>
              </a:defRPr>
            </a:lvl1pPr>
            <a:lvl2pPr marL="742950" indent="-285750">
              <a:defRPr sz="2400">
                <a:solidFill>
                  <a:schemeClr val="tx1"/>
                </a:solidFill>
                <a:latin typeface="Lucida Sans Unicode" panose="020B0602030504020204" pitchFamily="34" charset="0"/>
                <a:ea typeface="MS PGothic" panose="020B0600070205080204" pitchFamily="34" charset="-128"/>
              </a:defRPr>
            </a:lvl2pPr>
            <a:lvl3pPr marL="1143000" indent="-228600">
              <a:defRPr sz="2400">
                <a:solidFill>
                  <a:schemeClr val="tx1"/>
                </a:solidFill>
                <a:latin typeface="Lucida Sans Unicode" panose="020B0602030504020204" pitchFamily="34" charset="0"/>
                <a:ea typeface="MS PGothic" panose="020B0600070205080204" pitchFamily="34" charset="-128"/>
              </a:defRPr>
            </a:lvl3pPr>
            <a:lvl4pPr marL="1600200" indent="-228600">
              <a:defRPr sz="2400">
                <a:solidFill>
                  <a:schemeClr val="tx1"/>
                </a:solidFill>
                <a:latin typeface="Lucida Sans Unicode" panose="020B0602030504020204" pitchFamily="34" charset="0"/>
                <a:ea typeface="MS PGothic" panose="020B0600070205080204" pitchFamily="34" charset="-128"/>
              </a:defRPr>
            </a:lvl4pPr>
            <a:lvl5pPr marL="2057400" indent="-228600">
              <a:defRPr sz="2400">
                <a:solidFill>
                  <a:schemeClr val="tx1"/>
                </a:solidFill>
                <a:latin typeface="Lucida Sans Unicode" panose="020B0602030504020204" pitchFamily="34"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9pPr>
          </a:lstStyle>
          <a:p>
            <a:fld id="{9C54E54B-9B92-45B5-AD6C-D9104C70BD53}" type="slidenum">
              <a:rPr lang="en-US" altLang="en-US" sz="1800"/>
              <a:pPr/>
              <a:t>23</a:t>
            </a:fld>
            <a:endParaRPr lang="en-US" altLang="en-US" sz="18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a:extLst>
              <a:ext uri="{FF2B5EF4-FFF2-40B4-BE49-F238E27FC236}">
                <a16:creationId xmlns:a16="http://schemas.microsoft.com/office/drawing/2014/main" id="{5921DD65-2ED4-4D5F-929E-3275A6769473}"/>
              </a:ext>
            </a:extLst>
          </p:cNvPr>
          <p:cNvSpPr>
            <a:spLocks noGrp="1" noRot="1" noChangeAspect="1" noChangeArrowheads="1" noTextEdit="1"/>
          </p:cNvSpPr>
          <p:nvPr>
            <p:ph type="sldImg"/>
          </p:nvPr>
        </p:nvSpPr>
        <p:spPr>
          <a:xfrm>
            <a:off x="1154113" y="858838"/>
            <a:ext cx="4549775" cy="3413125"/>
          </a:xfrm>
          <a:ln/>
        </p:spPr>
      </p:sp>
      <p:sp>
        <p:nvSpPr>
          <p:cNvPr id="61442" name="Rectangle 3">
            <a:extLst>
              <a:ext uri="{FF2B5EF4-FFF2-40B4-BE49-F238E27FC236}">
                <a16:creationId xmlns:a16="http://schemas.microsoft.com/office/drawing/2014/main" id="{0AD15D16-17C1-4D58-B14B-5D84C3D1B995}"/>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Times New Roman" panose="02020603050405020304" pitchFamily="18" charset="0"/>
              </a:rPr>
              <a:t>If hypotension does not respond to fluid vasopressors should be started. In life threatening hypotension it may be necessary to start vasopressors before the patient has been adequately fluid resuscitated in order to keep the patient alive. Never use vasopressin in patients who are cold and shut down. If warm and dilted and on large doses of NA then vasopressin should be considered Dobutamine improves cardiac contractility and is useful in patients with known poor LV function and in those with depressed LV function due to sepsis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a:extLst>
              <a:ext uri="{FF2B5EF4-FFF2-40B4-BE49-F238E27FC236}">
                <a16:creationId xmlns:a16="http://schemas.microsoft.com/office/drawing/2014/main" id="{1C7DEE5D-5322-45CC-BCF7-AB0B2D28B435}"/>
              </a:ext>
            </a:extLst>
          </p:cNvPr>
          <p:cNvSpPr>
            <a:spLocks noGrp="1" noRot="1" noChangeAspect="1" noChangeArrowheads="1" noTextEdit="1"/>
          </p:cNvSpPr>
          <p:nvPr>
            <p:ph type="sldImg"/>
          </p:nvPr>
        </p:nvSpPr>
        <p:spPr>
          <a:xfrm>
            <a:off x="1154113" y="858838"/>
            <a:ext cx="4549775" cy="3413125"/>
          </a:xfrm>
          <a:ln/>
        </p:spPr>
      </p:sp>
      <p:sp>
        <p:nvSpPr>
          <p:cNvPr id="63490" name="Rectangle 3">
            <a:extLst>
              <a:ext uri="{FF2B5EF4-FFF2-40B4-BE49-F238E27FC236}">
                <a16:creationId xmlns:a16="http://schemas.microsoft.com/office/drawing/2014/main" id="{82E075BA-0311-4AEC-BC2F-799180D5E95B}"/>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Times New Roman" panose="02020603050405020304" pitchFamily="18" charset="0"/>
              </a:rPr>
              <a:t>Other sites: nervous system, soft tissue, sinuses, intravascular catheters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a:extLst>
              <a:ext uri="{FF2B5EF4-FFF2-40B4-BE49-F238E27FC236}">
                <a16:creationId xmlns:a16="http://schemas.microsoft.com/office/drawing/2014/main" id="{73BB4F66-6D1F-45B5-B27F-AF332CAC9268}"/>
              </a:ext>
            </a:extLst>
          </p:cNvPr>
          <p:cNvSpPr>
            <a:spLocks noGrp="1" noRot="1" noChangeAspect="1" noChangeArrowheads="1" noTextEdit="1"/>
          </p:cNvSpPr>
          <p:nvPr>
            <p:ph type="sldImg"/>
          </p:nvPr>
        </p:nvSpPr>
        <p:spPr>
          <a:xfrm>
            <a:off x="1154113" y="858838"/>
            <a:ext cx="4549775" cy="3413125"/>
          </a:xfrm>
          <a:ln/>
        </p:spPr>
      </p:sp>
      <p:sp>
        <p:nvSpPr>
          <p:cNvPr id="65538" name="Rectangle 3">
            <a:extLst>
              <a:ext uri="{FF2B5EF4-FFF2-40B4-BE49-F238E27FC236}">
                <a16:creationId xmlns:a16="http://schemas.microsoft.com/office/drawing/2014/main" id="{9B67BDDE-376B-4DD0-AB2A-80BAA6A39694}"/>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Times New Roman" panose="02020603050405020304" pitchFamily="18" charset="0"/>
              </a:rPr>
              <a:t>Yield from two sets of blood cultures markedly greater than yield from one set. Strict asepsis important, otherwise significance of positive cultures difficult to interpret.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a:extLst>
              <a:ext uri="{FF2B5EF4-FFF2-40B4-BE49-F238E27FC236}">
                <a16:creationId xmlns:a16="http://schemas.microsoft.com/office/drawing/2014/main" id="{3550EFEB-2BB8-4508-BE2A-2699AAEB8AE9}"/>
              </a:ext>
            </a:extLst>
          </p:cNvPr>
          <p:cNvSpPr>
            <a:spLocks noGrp="1" noRot="1" noChangeAspect="1" noChangeArrowheads="1" noTextEdit="1"/>
          </p:cNvSpPr>
          <p:nvPr>
            <p:ph type="sldImg"/>
          </p:nvPr>
        </p:nvSpPr>
        <p:spPr>
          <a:xfrm>
            <a:off x="1154113" y="858838"/>
            <a:ext cx="4549775" cy="3413125"/>
          </a:xfrm>
          <a:ln/>
        </p:spPr>
      </p:sp>
      <p:sp>
        <p:nvSpPr>
          <p:cNvPr id="67586" name="Rectangle 3">
            <a:extLst>
              <a:ext uri="{FF2B5EF4-FFF2-40B4-BE49-F238E27FC236}">
                <a16:creationId xmlns:a16="http://schemas.microsoft.com/office/drawing/2014/main" id="{01745E98-57DA-4C8A-BCF4-BD3541677C37}"/>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Times New Roman" panose="02020603050405020304" pitchFamily="18" charset="0"/>
              </a:rPr>
              <a:t>Give antibiotics early based on a best guess. This should be informed by knowledge of local flora and sensitivity patterns.</a:t>
            </a:r>
          </a:p>
          <a:p>
            <a:r>
              <a:rPr lang="en-US" altLang="en-US">
                <a:latin typeface="Times New Roman" panose="02020603050405020304" pitchFamily="18" charset="0"/>
              </a:rPr>
              <a:t>NB antibiotics need only be delayed for appropriate specimens. Not necessary to wait for sputum in community acquired pneumonia or CSF in community acquired meningitis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a:extLst>
              <a:ext uri="{FF2B5EF4-FFF2-40B4-BE49-F238E27FC236}">
                <a16:creationId xmlns:a16="http://schemas.microsoft.com/office/drawing/2014/main" id="{1FBDCAFF-1994-43D6-999A-8EBD28596FB0}"/>
              </a:ext>
            </a:extLst>
          </p:cNvPr>
          <p:cNvSpPr>
            <a:spLocks noGrp="1" noRot="1" noChangeAspect="1" noChangeArrowheads="1" noTextEdit="1"/>
          </p:cNvSpPr>
          <p:nvPr>
            <p:ph type="sldImg"/>
          </p:nvPr>
        </p:nvSpPr>
        <p:spPr>
          <a:xfrm>
            <a:off x="1154113" y="858838"/>
            <a:ext cx="4549775" cy="3413125"/>
          </a:xfrm>
          <a:ln/>
        </p:spPr>
      </p:sp>
      <p:sp>
        <p:nvSpPr>
          <p:cNvPr id="69634" name="Rectangle 3">
            <a:extLst>
              <a:ext uri="{FF2B5EF4-FFF2-40B4-BE49-F238E27FC236}">
                <a16:creationId xmlns:a16="http://schemas.microsoft.com/office/drawing/2014/main" id="{EF47FF69-EE92-4DD0-8FC6-7D5566D53CC0}"/>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Times New Roman" panose="02020603050405020304" pitchFamily="18" charset="0"/>
              </a:rPr>
              <a:t>The likely organisms will depend on the site of infection, the environment in which the patient developed the infection and patient factors. When considering the environment in which the patient developed the infection it is vital to understand that local factors are of huge importance. The flora and sensitivity patterns differ from country to country, from hospital to hospital within a country and from ICU to ICU within a hospital.</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a:extLst>
              <a:ext uri="{FF2B5EF4-FFF2-40B4-BE49-F238E27FC236}">
                <a16:creationId xmlns:a16="http://schemas.microsoft.com/office/drawing/2014/main" id="{77F2D061-B0E2-4CB1-9CD9-5AEE21B77011}"/>
              </a:ext>
            </a:extLst>
          </p:cNvPr>
          <p:cNvSpPr>
            <a:spLocks noGrp="1" noRot="1" noChangeAspect="1" noChangeArrowheads="1" noTextEdit="1"/>
          </p:cNvSpPr>
          <p:nvPr>
            <p:ph type="sldImg"/>
          </p:nvPr>
        </p:nvSpPr>
        <p:spPr>
          <a:xfrm>
            <a:off x="1154113" y="858838"/>
            <a:ext cx="4549775" cy="3413125"/>
          </a:xfrm>
          <a:ln/>
        </p:spPr>
      </p:sp>
      <p:sp>
        <p:nvSpPr>
          <p:cNvPr id="71682" name="Rectangle 3">
            <a:extLst>
              <a:ext uri="{FF2B5EF4-FFF2-40B4-BE49-F238E27FC236}">
                <a16:creationId xmlns:a16="http://schemas.microsoft.com/office/drawing/2014/main" id="{4109A662-3118-403F-BBF8-AA571B14CB39}"/>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Times New Roman" panose="02020603050405020304" pitchFamily="18" charset="0"/>
              </a:rPr>
              <a:t>Also take into account tissue penetration and adverse effect profile. Importance of adverse event profile will depend on which organs are failing</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a:extLst>
              <a:ext uri="{FF2B5EF4-FFF2-40B4-BE49-F238E27FC236}">
                <a16:creationId xmlns:a16="http://schemas.microsoft.com/office/drawing/2014/main" id="{BEC3D490-4464-474A-B748-BCBC6C8FEC85}"/>
              </a:ext>
            </a:extLst>
          </p:cNvPr>
          <p:cNvSpPr>
            <a:spLocks noGrp="1" noRot="1" noChangeAspect="1" noChangeArrowheads="1" noTextEdit="1"/>
          </p:cNvSpPr>
          <p:nvPr>
            <p:ph type="sldImg"/>
          </p:nvPr>
        </p:nvSpPr>
        <p:spPr>
          <a:xfrm>
            <a:off x="1154113" y="858838"/>
            <a:ext cx="4549775" cy="3413125"/>
          </a:xfrm>
          <a:ln/>
        </p:spPr>
      </p:sp>
      <p:sp>
        <p:nvSpPr>
          <p:cNvPr id="73730" name="Rectangle 3">
            <a:extLst>
              <a:ext uri="{FF2B5EF4-FFF2-40B4-BE49-F238E27FC236}">
                <a16:creationId xmlns:a16="http://schemas.microsoft.com/office/drawing/2014/main" id="{4D325A87-2D6E-4908-A03E-6E6057F8DE0F}"/>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a:extLst>
              <a:ext uri="{FF2B5EF4-FFF2-40B4-BE49-F238E27FC236}">
                <a16:creationId xmlns:a16="http://schemas.microsoft.com/office/drawing/2014/main" id="{61AAC357-F27C-4E96-9F06-C49796DC6328}"/>
              </a:ext>
            </a:extLst>
          </p:cNvPr>
          <p:cNvSpPr>
            <a:spLocks noGrp="1" noRot="1" noChangeAspect="1" noChangeArrowheads="1" noTextEdit="1"/>
          </p:cNvSpPr>
          <p:nvPr>
            <p:ph type="sldImg"/>
          </p:nvPr>
        </p:nvSpPr>
        <p:spPr>
          <a:xfrm>
            <a:off x="1154113" y="858838"/>
            <a:ext cx="4549775" cy="3413125"/>
          </a:xfrm>
          <a:ln/>
        </p:spPr>
      </p:sp>
      <p:sp>
        <p:nvSpPr>
          <p:cNvPr id="75778" name="Rectangle 3">
            <a:extLst>
              <a:ext uri="{FF2B5EF4-FFF2-40B4-BE49-F238E27FC236}">
                <a16:creationId xmlns:a16="http://schemas.microsoft.com/office/drawing/2014/main" id="{DF1D3191-91E3-4BB5-A532-7845EC10BC28}"/>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Times New Roman" panose="02020603050405020304" pitchFamily="18" charset="0"/>
              </a:rPr>
              <a:t>After starting antibiotics it is vital to assess the clinical response to antibiotics and to revise the antibiotics based on microbiological results with the aim of using a narrower spectrum</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a:extLst>
              <a:ext uri="{FF2B5EF4-FFF2-40B4-BE49-F238E27FC236}">
                <a16:creationId xmlns:a16="http://schemas.microsoft.com/office/drawing/2014/main" id="{E62A453B-D5A7-49FE-9496-EE4A96CA5331}"/>
              </a:ext>
            </a:extLst>
          </p:cNvPr>
          <p:cNvSpPr>
            <a:spLocks noGrp="1" noRot="1" noChangeAspect="1" noChangeArrowheads="1" noTextEdit="1"/>
          </p:cNvSpPr>
          <p:nvPr>
            <p:ph type="sldImg"/>
          </p:nvPr>
        </p:nvSpPr>
        <p:spPr>
          <a:xfrm>
            <a:off x="1154113" y="858838"/>
            <a:ext cx="4549775" cy="3413125"/>
          </a:xfrm>
          <a:ln/>
        </p:spPr>
      </p:sp>
      <p:sp>
        <p:nvSpPr>
          <p:cNvPr id="20482" name="Rectangle 3">
            <a:extLst>
              <a:ext uri="{FF2B5EF4-FFF2-40B4-BE49-F238E27FC236}">
                <a16:creationId xmlns:a16="http://schemas.microsoft.com/office/drawing/2014/main" id="{1C21506E-E4B9-4698-833B-044D05E1A218}"/>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a:extLst>
              <a:ext uri="{FF2B5EF4-FFF2-40B4-BE49-F238E27FC236}">
                <a16:creationId xmlns:a16="http://schemas.microsoft.com/office/drawing/2014/main" id="{93C26CC3-F27D-4BEA-8800-63A1536818E5}"/>
              </a:ext>
            </a:extLst>
          </p:cNvPr>
          <p:cNvSpPr>
            <a:spLocks noGrp="1" noRot="1" noChangeAspect="1" noChangeArrowheads="1" noTextEdit="1"/>
          </p:cNvSpPr>
          <p:nvPr>
            <p:ph type="sldImg"/>
          </p:nvPr>
        </p:nvSpPr>
        <p:spPr>
          <a:xfrm>
            <a:off x="1154113" y="858838"/>
            <a:ext cx="4549775" cy="3413125"/>
          </a:xfrm>
          <a:ln/>
        </p:spPr>
      </p:sp>
      <p:sp>
        <p:nvSpPr>
          <p:cNvPr id="77826" name="Rectangle 3">
            <a:extLst>
              <a:ext uri="{FF2B5EF4-FFF2-40B4-BE49-F238E27FC236}">
                <a16:creationId xmlns:a16="http://schemas.microsoft.com/office/drawing/2014/main" id="{72C70170-21C8-4B92-BFC2-4840555DC585}"/>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Times New Roman" panose="02020603050405020304" pitchFamily="18" charset="0"/>
              </a:rPr>
              <a:t>Changes may be due to acute lung injury rather than pneumonia</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a:extLst>
              <a:ext uri="{FF2B5EF4-FFF2-40B4-BE49-F238E27FC236}">
                <a16:creationId xmlns:a16="http://schemas.microsoft.com/office/drawing/2014/main" id="{E31CB302-E589-44D6-B555-4BA8E9751663}"/>
              </a:ext>
            </a:extLst>
          </p:cNvPr>
          <p:cNvSpPr>
            <a:spLocks noGrp="1" noRot="1" noChangeAspect="1" noChangeArrowheads="1" noTextEdit="1"/>
          </p:cNvSpPr>
          <p:nvPr>
            <p:ph type="sldImg"/>
          </p:nvPr>
        </p:nvSpPr>
        <p:spPr>
          <a:xfrm>
            <a:off x="1154113" y="858838"/>
            <a:ext cx="4549775" cy="3413125"/>
          </a:xfrm>
          <a:ln/>
        </p:spPr>
      </p:sp>
      <p:sp>
        <p:nvSpPr>
          <p:cNvPr id="79874" name="Rectangle 3">
            <a:extLst>
              <a:ext uri="{FF2B5EF4-FFF2-40B4-BE49-F238E27FC236}">
                <a16:creationId xmlns:a16="http://schemas.microsoft.com/office/drawing/2014/main" id="{882DBA8D-64F5-4C2E-9CD3-8EBF5D53E7B9}"/>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Times New Roman" panose="02020603050405020304" pitchFamily="18" charset="0"/>
              </a:rPr>
              <a:t>History of recent bowel surgery makes intra-abdominal infection more likely. Useful radiology includes AXR, US and CT</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a:extLst>
              <a:ext uri="{FF2B5EF4-FFF2-40B4-BE49-F238E27FC236}">
                <a16:creationId xmlns:a16="http://schemas.microsoft.com/office/drawing/2014/main" id="{43732BB9-B4CE-43AF-9299-E59D02918E71}"/>
              </a:ext>
            </a:extLst>
          </p:cNvPr>
          <p:cNvSpPr>
            <a:spLocks noGrp="1" noRot="1" noChangeAspect="1" noChangeArrowheads="1" noTextEdit="1"/>
          </p:cNvSpPr>
          <p:nvPr>
            <p:ph type="sldImg"/>
          </p:nvPr>
        </p:nvSpPr>
        <p:spPr>
          <a:xfrm>
            <a:off x="1154113" y="858838"/>
            <a:ext cx="4549775" cy="3413125"/>
          </a:xfrm>
          <a:ln/>
        </p:spPr>
      </p:sp>
      <p:sp>
        <p:nvSpPr>
          <p:cNvPr id="81922" name="Rectangle 3">
            <a:extLst>
              <a:ext uri="{FF2B5EF4-FFF2-40B4-BE49-F238E27FC236}">
                <a16:creationId xmlns:a16="http://schemas.microsoft.com/office/drawing/2014/main" id="{A57E8E8A-6873-4103-89A0-B392EAED0716}"/>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Times New Roman" panose="02020603050405020304" pitchFamily="18" charset="0"/>
              </a:rPr>
              <a:t>Both inner and outer surfaces of bowel wall clearly seen indicating pneumoperitoneum</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a:extLst>
              <a:ext uri="{FF2B5EF4-FFF2-40B4-BE49-F238E27FC236}">
                <a16:creationId xmlns:a16="http://schemas.microsoft.com/office/drawing/2014/main" id="{99D43255-66CC-49D1-A76D-19477429F18B}"/>
              </a:ext>
            </a:extLst>
          </p:cNvPr>
          <p:cNvSpPr>
            <a:spLocks noGrp="1" noRot="1" noChangeAspect="1" noChangeArrowheads="1" noTextEdit="1"/>
          </p:cNvSpPr>
          <p:nvPr>
            <p:ph type="sldImg"/>
          </p:nvPr>
        </p:nvSpPr>
        <p:spPr>
          <a:xfrm>
            <a:off x="1154113" y="858838"/>
            <a:ext cx="4549775" cy="3413125"/>
          </a:xfrm>
          <a:ln/>
        </p:spPr>
      </p:sp>
      <p:sp>
        <p:nvSpPr>
          <p:cNvPr id="83970" name="Rectangle 3">
            <a:extLst>
              <a:ext uri="{FF2B5EF4-FFF2-40B4-BE49-F238E27FC236}">
                <a16:creationId xmlns:a16="http://schemas.microsoft.com/office/drawing/2014/main" id="{03E18131-869C-455B-A19F-66C480EA8AF4}"/>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a:extLst>
              <a:ext uri="{FF2B5EF4-FFF2-40B4-BE49-F238E27FC236}">
                <a16:creationId xmlns:a16="http://schemas.microsoft.com/office/drawing/2014/main" id="{87BA9064-6A90-4F4A-B9C9-7EDCBFAE4E40}"/>
              </a:ext>
            </a:extLst>
          </p:cNvPr>
          <p:cNvSpPr>
            <a:spLocks noGrp="1" noRot="1" noChangeAspect="1" noChangeArrowheads="1" noTextEdit="1"/>
          </p:cNvSpPr>
          <p:nvPr>
            <p:ph type="sldImg"/>
          </p:nvPr>
        </p:nvSpPr>
        <p:spPr>
          <a:xfrm>
            <a:off x="1154113" y="858838"/>
            <a:ext cx="4549775" cy="3413125"/>
          </a:xfrm>
          <a:ln/>
        </p:spPr>
      </p:sp>
      <p:sp>
        <p:nvSpPr>
          <p:cNvPr id="86018" name="Rectangle 3">
            <a:extLst>
              <a:ext uri="{FF2B5EF4-FFF2-40B4-BE49-F238E27FC236}">
                <a16:creationId xmlns:a16="http://schemas.microsoft.com/office/drawing/2014/main" id="{8CEA71FE-05A1-4671-8689-7D4DACDB7BC7}"/>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Times New Roman" panose="02020603050405020304" pitchFamily="18" charset="0"/>
              </a:rPr>
              <a:t>In general use method of source control that results in the least physiological disturbance. Thus radiological percutaneous drainage of an abscess, if feasible, is preferable to open surgical drainage</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2">
            <a:extLst>
              <a:ext uri="{FF2B5EF4-FFF2-40B4-BE49-F238E27FC236}">
                <a16:creationId xmlns:a16="http://schemas.microsoft.com/office/drawing/2014/main" id="{FD02084B-FFC7-4005-8F58-C4C5C26C69D1}"/>
              </a:ext>
            </a:extLst>
          </p:cNvPr>
          <p:cNvSpPr>
            <a:spLocks noGrp="1" noRot="1" noChangeAspect="1" noChangeArrowheads="1" noTextEdit="1"/>
          </p:cNvSpPr>
          <p:nvPr>
            <p:ph type="sldImg"/>
          </p:nvPr>
        </p:nvSpPr>
        <p:spPr>
          <a:xfrm>
            <a:off x="1154113" y="858838"/>
            <a:ext cx="4549775" cy="3413125"/>
          </a:xfrm>
          <a:ln/>
        </p:spPr>
      </p:sp>
      <p:sp>
        <p:nvSpPr>
          <p:cNvPr id="90114" name="Rectangle 3">
            <a:extLst>
              <a:ext uri="{FF2B5EF4-FFF2-40B4-BE49-F238E27FC236}">
                <a16:creationId xmlns:a16="http://schemas.microsoft.com/office/drawing/2014/main" id="{CAF295BD-5721-42CB-B8EE-62024E18E4C7}"/>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a:extLst>
              <a:ext uri="{FF2B5EF4-FFF2-40B4-BE49-F238E27FC236}">
                <a16:creationId xmlns:a16="http://schemas.microsoft.com/office/drawing/2014/main" id="{8E364067-3D3F-46D9-9E14-C7C8F9404320}"/>
              </a:ext>
            </a:extLst>
          </p:cNvPr>
          <p:cNvSpPr>
            <a:spLocks noGrp="1" noRot="1" noChangeAspect="1" noChangeArrowheads="1" noTextEdit="1"/>
          </p:cNvSpPr>
          <p:nvPr>
            <p:ph type="sldImg"/>
          </p:nvPr>
        </p:nvSpPr>
        <p:spPr>
          <a:xfrm>
            <a:off x="1154113" y="858838"/>
            <a:ext cx="4549775" cy="3413125"/>
          </a:xfrm>
          <a:ln/>
        </p:spPr>
      </p:sp>
      <p:sp>
        <p:nvSpPr>
          <p:cNvPr id="94210" name="Rectangle 3">
            <a:extLst>
              <a:ext uri="{FF2B5EF4-FFF2-40B4-BE49-F238E27FC236}">
                <a16:creationId xmlns:a16="http://schemas.microsoft.com/office/drawing/2014/main" id="{122E0022-D7D8-40EB-B5B7-102532596DC4}"/>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a:extLst>
              <a:ext uri="{FF2B5EF4-FFF2-40B4-BE49-F238E27FC236}">
                <a16:creationId xmlns:a16="http://schemas.microsoft.com/office/drawing/2014/main" id="{3383DFEF-6A69-43C0-992D-77356594085F}"/>
              </a:ext>
            </a:extLst>
          </p:cNvPr>
          <p:cNvSpPr>
            <a:spLocks noGrp="1" noChangeArrowheads="1"/>
          </p:cNvSpPr>
          <p:nvPr>
            <p:ph type="sldNum" sz="quarter" idx="4294967295"/>
          </p:nvPr>
        </p:nvSpPr>
        <p:spPr bwMode="auto">
          <a:xfrm>
            <a:off x="3884613" y="9283700"/>
            <a:ext cx="2971800" cy="4889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Lucida Sans Unicode" panose="020B0602030504020204" pitchFamily="34" charset="0"/>
                <a:ea typeface="MS PGothic" panose="020B0600070205080204" pitchFamily="34" charset="-128"/>
              </a:defRPr>
            </a:lvl1pPr>
            <a:lvl2pPr marL="742950" indent="-285750">
              <a:defRPr sz="2400">
                <a:solidFill>
                  <a:schemeClr val="tx1"/>
                </a:solidFill>
                <a:latin typeface="Lucida Sans Unicode" panose="020B0602030504020204" pitchFamily="34" charset="0"/>
                <a:ea typeface="MS PGothic" panose="020B0600070205080204" pitchFamily="34" charset="-128"/>
              </a:defRPr>
            </a:lvl2pPr>
            <a:lvl3pPr marL="1143000" indent="-228600">
              <a:defRPr sz="2400">
                <a:solidFill>
                  <a:schemeClr val="tx1"/>
                </a:solidFill>
                <a:latin typeface="Lucida Sans Unicode" panose="020B0602030504020204" pitchFamily="34" charset="0"/>
                <a:ea typeface="MS PGothic" panose="020B0600070205080204" pitchFamily="34" charset="-128"/>
              </a:defRPr>
            </a:lvl3pPr>
            <a:lvl4pPr marL="1600200" indent="-228600">
              <a:defRPr sz="2400">
                <a:solidFill>
                  <a:schemeClr val="tx1"/>
                </a:solidFill>
                <a:latin typeface="Lucida Sans Unicode" panose="020B0602030504020204" pitchFamily="34" charset="0"/>
                <a:ea typeface="MS PGothic" panose="020B0600070205080204" pitchFamily="34" charset="-128"/>
              </a:defRPr>
            </a:lvl4pPr>
            <a:lvl5pPr marL="2057400" indent="-228600">
              <a:defRPr sz="2400">
                <a:solidFill>
                  <a:schemeClr val="tx1"/>
                </a:solidFill>
                <a:latin typeface="Lucida Sans Unicode" panose="020B0602030504020204" pitchFamily="34"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9pPr>
          </a:lstStyle>
          <a:p>
            <a:fld id="{356FB2F1-0F1A-4789-8785-873FE4AD084D}" type="slidenum">
              <a:rPr lang="en-US" altLang="en-US" sz="1800"/>
              <a:pPr/>
              <a:t>6</a:t>
            </a:fld>
            <a:endParaRPr lang="en-US" altLang="en-US" sz="1800"/>
          </a:p>
        </p:txBody>
      </p:sp>
      <p:sp>
        <p:nvSpPr>
          <p:cNvPr id="26626" name="Rectangle 2">
            <a:extLst>
              <a:ext uri="{FF2B5EF4-FFF2-40B4-BE49-F238E27FC236}">
                <a16:creationId xmlns:a16="http://schemas.microsoft.com/office/drawing/2014/main" id="{C45102CC-3E49-41D1-95A7-FFF5044B8874}"/>
              </a:ext>
            </a:extLst>
          </p:cNvPr>
          <p:cNvSpPr>
            <a:spLocks noGrp="1" noRot="1" noChangeAspect="1" noChangeArrowheads="1" noTextEdit="1"/>
          </p:cNvSpPr>
          <p:nvPr>
            <p:ph type="sldImg"/>
          </p:nvPr>
        </p:nvSpPr>
        <p:spPr>
          <a:xfrm>
            <a:off x="955675" y="722313"/>
            <a:ext cx="4910138" cy="3683000"/>
          </a:xfrm>
          <a:ln cap="flat"/>
        </p:spPr>
      </p:sp>
      <p:sp>
        <p:nvSpPr>
          <p:cNvPr id="26627" name="Rectangle 3">
            <a:extLst>
              <a:ext uri="{FF2B5EF4-FFF2-40B4-BE49-F238E27FC236}">
                <a16:creationId xmlns:a16="http://schemas.microsoft.com/office/drawing/2014/main" id="{8EDE7136-94ED-4D3C-AA7C-939322131DA2}"/>
              </a:ext>
            </a:extLst>
          </p:cNvPr>
          <p:cNvSpPr>
            <a:spLocks noGrp="1" noChangeArrowheads="1"/>
          </p:cNvSpPr>
          <p:nvPr>
            <p:ph type="body" idx="1"/>
          </p:nvPr>
        </p:nvSpPr>
        <p:spPr>
          <a:xfrm>
            <a:off x="889000" y="4646613"/>
            <a:ext cx="5041900" cy="4406900"/>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41" tIns="45221" rIns="90441" bIns="45221"/>
          <a:lstStyle/>
          <a:p>
            <a:pPr>
              <a:spcBef>
                <a:spcPct val="0"/>
              </a:spcBef>
            </a:pPr>
            <a:endParaRPr lang="en-AU" altLang="en-US">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a:extLst>
              <a:ext uri="{FF2B5EF4-FFF2-40B4-BE49-F238E27FC236}">
                <a16:creationId xmlns:a16="http://schemas.microsoft.com/office/drawing/2014/main" id="{912A8B2F-31F0-4D48-9C64-1C28621E5E16}"/>
              </a:ext>
            </a:extLst>
          </p:cNvPr>
          <p:cNvSpPr>
            <a:spLocks noGrp="1" noRot="1" noChangeAspect="1" noChangeArrowheads="1" noTextEdit="1"/>
          </p:cNvSpPr>
          <p:nvPr>
            <p:ph type="sldImg"/>
          </p:nvPr>
        </p:nvSpPr>
        <p:spPr>
          <a:xfrm>
            <a:off x="1154113" y="858838"/>
            <a:ext cx="4549775" cy="3413125"/>
          </a:xfrm>
          <a:ln/>
        </p:spPr>
      </p:sp>
      <p:sp>
        <p:nvSpPr>
          <p:cNvPr id="30722" name="Rectangle 3">
            <a:extLst>
              <a:ext uri="{FF2B5EF4-FFF2-40B4-BE49-F238E27FC236}">
                <a16:creationId xmlns:a16="http://schemas.microsoft.com/office/drawing/2014/main" id="{DD60994A-BD0C-4F4F-8781-65BA59FE7E78}"/>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Times New Roman" panose="02020603050405020304" pitchFamily="18" charset="0"/>
              </a:rPr>
              <a:t>Delay in administration of antibiotics or administration of inappropriate antibiotics results in worse outcome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78756F86-08F3-4CB6-AE3A-9BFC76EA98B3}"/>
              </a:ext>
            </a:extLst>
          </p:cNvPr>
          <p:cNvSpPr>
            <a:spLocks noGrp="1" noRot="1" noChangeAspect="1" noChangeArrowheads="1" noTextEdit="1"/>
          </p:cNvSpPr>
          <p:nvPr>
            <p:ph type="sldImg"/>
          </p:nvPr>
        </p:nvSpPr>
        <p:spPr>
          <a:xfrm>
            <a:off x="1154113" y="858838"/>
            <a:ext cx="4549775" cy="3413125"/>
          </a:xfrm>
          <a:ln/>
        </p:spPr>
      </p:sp>
      <p:sp>
        <p:nvSpPr>
          <p:cNvPr id="34818" name="Rectangle 3">
            <a:extLst>
              <a:ext uri="{FF2B5EF4-FFF2-40B4-BE49-F238E27FC236}">
                <a16:creationId xmlns:a16="http://schemas.microsoft.com/office/drawing/2014/main" id="{037353C9-B9D2-4548-9606-7C8EF7ADB6F8}"/>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Times New Roman" panose="02020603050405020304" pitchFamily="18" charset="0"/>
              </a:rPr>
              <a:t>Need to work rapidly to achieve this. Aim is to administer antibiotics within 1 hour. In this time the patient has to be resuscitated, a diagnosis made and microbiological specimens taken so it is a group effort.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a:extLst>
              <a:ext uri="{FF2B5EF4-FFF2-40B4-BE49-F238E27FC236}">
                <a16:creationId xmlns:a16="http://schemas.microsoft.com/office/drawing/2014/main" id="{E9DF6E3F-6973-44DA-9D47-300884E31355}"/>
              </a:ext>
            </a:extLst>
          </p:cNvPr>
          <p:cNvSpPr>
            <a:spLocks noGrp="1" noRot="1" noChangeAspect="1"/>
          </p:cNvSpPr>
          <p:nvPr>
            <p:ph type="sldImg"/>
          </p:nvPr>
        </p:nvSpPr>
        <p:spPr>
          <a:xfrm>
            <a:off x="1154113" y="858838"/>
            <a:ext cx="4549775" cy="3413125"/>
          </a:xfrm>
          <a:ln/>
        </p:spPr>
      </p:sp>
      <p:sp>
        <p:nvSpPr>
          <p:cNvPr id="37890" name="Notes Placeholder 2">
            <a:extLst>
              <a:ext uri="{FF2B5EF4-FFF2-40B4-BE49-F238E27FC236}">
                <a16:creationId xmlns:a16="http://schemas.microsoft.com/office/drawing/2014/main" id="{14FF5149-1FBF-483F-B77B-E10D1EACB54C}"/>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Times New Roman" panose="02020603050405020304" pitchFamily="18" charset="0"/>
              </a:rPr>
              <a:t>263 patients. Therapy group has less severe organ failure at 72 hours and lower mortality at 28 days.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448183D9-6023-4C4C-9914-1D9EFC236345}"/>
              </a:ext>
            </a:extLst>
          </p:cNvPr>
          <p:cNvSpPr>
            <a:spLocks noGrp="1" noChangeArrowheads="1"/>
          </p:cNvSpPr>
          <p:nvPr>
            <p:ph type="sldNum" sz="quarter" idx="4294967295"/>
          </p:nvPr>
        </p:nvSpPr>
        <p:spPr bwMode="auto">
          <a:xfrm>
            <a:off x="3884613" y="9283700"/>
            <a:ext cx="2971800" cy="4889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Lucida Sans Unicode" panose="020B0602030504020204" pitchFamily="34" charset="0"/>
                <a:ea typeface="MS PGothic" panose="020B0600070205080204" pitchFamily="34" charset="-128"/>
              </a:defRPr>
            </a:lvl1pPr>
            <a:lvl2pPr marL="742950" indent="-285750">
              <a:defRPr sz="2400">
                <a:solidFill>
                  <a:schemeClr val="tx1"/>
                </a:solidFill>
                <a:latin typeface="Lucida Sans Unicode" panose="020B0602030504020204" pitchFamily="34" charset="0"/>
                <a:ea typeface="MS PGothic" panose="020B0600070205080204" pitchFamily="34" charset="-128"/>
              </a:defRPr>
            </a:lvl2pPr>
            <a:lvl3pPr marL="1143000" indent="-228600">
              <a:defRPr sz="2400">
                <a:solidFill>
                  <a:schemeClr val="tx1"/>
                </a:solidFill>
                <a:latin typeface="Lucida Sans Unicode" panose="020B0602030504020204" pitchFamily="34" charset="0"/>
                <a:ea typeface="MS PGothic" panose="020B0600070205080204" pitchFamily="34" charset="-128"/>
              </a:defRPr>
            </a:lvl3pPr>
            <a:lvl4pPr marL="1600200" indent="-228600">
              <a:defRPr sz="2400">
                <a:solidFill>
                  <a:schemeClr val="tx1"/>
                </a:solidFill>
                <a:latin typeface="Lucida Sans Unicode" panose="020B0602030504020204" pitchFamily="34" charset="0"/>
                <a:ea typeface="MS PGothic" panose="020B0600070205080204" pitchFamily="34" charset="-128"/>
              </a:defRPr>
            </a:lvl4pPr>
            <a:lvl5pPr marL="2057400" indent="-228600">
              <a:defRPr sz="2400">
                <a:solidFill>
                  <a:schemeClr val="tx1"/>
                </a:solidFill>
                <a:latin typeface="Lucida Sans Unicode" panose="020B0602030504020204" pitchFamily="34"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9pPr>
          </a:lstStyle>
          <a:p>
            <a:fld id="{A6B455EB-6222-4700-91A0-7CDBAD476E7D}" type="slidenum">
              <a:rPr lang="en-US" altLang="en-US" sz="1800"/>
              <a:pPr/>
              <a:t>15</a:t>
            </a:fld>
            <a:endParaRPr lang="en-US" altLang="en-US" sz="1800"/>
          </a:p>
        </p:txBody>
      </p:sp>
      <p:sp>
        <p:nvSpPr>
          <p:cNvPr id="39939" name="Rectangle 2">
            <a:extLst>
              <a:ext uri="{FF2B5EF4-FFF2-40B4-BE49-F238E27FC236}">
                <a16:creationId xmlns:a16="http://schemas.microsoft.com/office/drawing/2014/main" id="{0D5F3C65-4FFB-458C-B848-E7E8C7752E38}"/>
              </a:ext>
            </a:extLst>
          </p:cNvPr>
          <p:cNvSpPr>
            <a:spLocks noGrp="1" noRot="1" noChangeAspect="1" noChangeArrowheads="1" noTextEdit="1"/>
          </p:cNvSpPr>
          <p:nvPr>
            <p:ph type="sldImg"/>
          </p:nvPr>
        </p:nvSpPr>
        <p:spPr>
          <a:xfrm>
            <a:off x="1195388" y="977900"/>
            <a:ext cx="4467225" cy="3351213"/>
          </a:xfrm>
          <a:solidFill>
            <a:srgbClr val="FFFFFF"/>
          </a:solidFill>
          <a:ln/>
        </p:spPr>
      </p:sp>
      <p:sp>
        <p:nvSpPr>
          <p:cNvPr id="39940" name="Text Box 3">
            <a:extLst>
              <a:ext uri="{FF2B5EF4-FFF2-40B4-BE49-F238E27FC236}">
                <a16:creationId xmlns:a16="http://schemas.microsoft.com/office/drawing/2014/main" id="{8D26332F-748C-4331-A636-D58B5549289B}"/>
              </a:ext>
            </a:extLst>
          </p:cNvPr>
          <p:cNvSpPr>
            <a:spLocks noGrp="1" noChangeArrowheads="1"/>
          </p:cNvSpPr>
          <p:nvPr>
            <p:ph type="body" idx="1"/>
          </p:nvPr>
        </p:nvSpPr>
        <p:spPr>
          <a:xfrm>
            <a:off x="1046163" y="4652963"/>
            <a:ext cx="4770437" cy="717550"/>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marL="215900" indent="-215900" defTabSz="457200" eaLnBrk="1" hangingPunct="1">
              <a:lnSpc>
                <a:spcPct val="97000"/>
              </a:lnSpc>
              <a:spcBef>
                <a:spcPct val="0"/>
              </a:spcBef>
              <a:buSzPct val="45000"/>
              <a:buFont typeface="StarSymbol" charset="0"/>
              <a:buNone/>
              <a:tabLst>
                <a:tab pos="723900" algn="l"/>
                <a:tab pos="1447800" algn="l"/>
                <a:tab pos="2171700" algn="l"/>
                <a:tab pos="2895600" algn="l"/>
                <a:tab pos="3619500" algn="l"/>
                <a:tab pos="4343400" algn="l"/>
                <a:tab pos="5067300" algn="l"/>
              </a:tabLst>
            </a:pPr>
            <a:r>
              <a:rPr lang="en-GB" altLang="en-US" sz="1600">
                <a:latin typeface="Times New Roman" panose="02020603050405020304" pitchFamily="18" charset="0"/>
                <a:cs typeface="Lucida Sans Unicode" panose="020B0602030504020204" pitchFamily="34" charset="0"/>
              </a:rPr>
              <a:t>Figure 2. Protocol for Early Goal-Directed Therapy. CVP denotes central venous pressure, MAP mean arterial pressure, and ScvO2 central venous oxygen saturation. These are the targets recommended by the international guidelines for treating sepsis and septic shock.</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a:extLst>
              <a:ext uri="{FF2B5EF4-FFF2-40B4-BE49-F238E27FC236}">
                <a16:creationId xmlns:a16="http://schemas.microsoft.com/office/drawing/2014/main" id="{A26E83BE-3727-4865-8101-62C65FE18CF6}"/>
              </a:ext>
            </a:extLst>
          </p:cNvPr>
          <p:cNvSpPr>
            <a:spLocks noGrp="1" noRot="1" noChangeAspect="1"/>
          </p:cNvSpPr>
          <p:nvPr>
            <p:ph type="sldImg"/>
          </p:nvPr>
        </p:nvSpPr>
        <p:spPr>
          <a:xfrm>
            <a:off x="1154113" y="858838"/>
            <a:ext cx="4549775" cy="3413125"/>
          </a:xfrm>
          <a:ln/>
        </p:spPr>
      </p:sp>
      <p:sp>
        <p:nvSpPr>
          <p:cNvPr id="41986" name="Notes Placeholder 2">
            <a:extLst>
              <a:ext uri="{FF2B5EF4-FFF2-40B4-BE49-F238E27FC236}">
                <a16:creationId xmlns:a16="http://schemas.microsoft.com/office/drawing/2014/main" id="{332AE85B-A1AC-40DB-88EB-BB818C3179B6}"/>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Times New Roman" panose="02020603050405020304" pitchFamily="18" charset="0"/>
              </a:rPr>
              <a:t>The management of shock</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a:extLst>
              <a:ext uri="{FF2B5EF4-FFF2-40B4-BE49-F238E27FC236}">
                <a16:creationId xmlns:a16="http://schemas.microsoft.com/office/drawing/2014/main" id="{A46B1BE4-0C11-4009-8F89-707643726B61}"/>
              </a:ext>
            </a:extLst>
          </p:cNvPr>
          <p:cNvSpPr>
            <a:spLocks noGrp="1" noRot="1" noChangeAspect="1" noChangeArrowheads="1" noTextEdit="1"/>
          </p:cNvSpPr>
          <p:nvPr>
            <p:ph type="sldImg"/>
          </p:nvPr>
        </p:nvSpPr>
        <p:spPr>
          <a:xfrm>
            <a:off x="1154113" y="858838"/>
            <a:ext cx="4549775" cy="3413125"/>
          </a:xfrm>
          <a:ln/>
        </p:spPr>
      </p:sp>
      <p:sp>
        <p:nvSpPr>
          <p:cNvPr id="45058" name="Rectangle 3">
            <a:extLst>
              <a:ext uri="{FF2B5EF4-FFF2-40B4-BE49-F238E27FC236}">
                <a16:creationId xmlns:a16="http://schemas.microsoft.com/office/drawing/2014/main" id="{916A4C8D-68EA-47BA-832E-7006FED9F333}"/>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Times New Roman" panose="02020603050405020304" pitchFamily="18" charset="0"/>
              </a:rPr>
              <a:t>Crystalloid or colloid solutions can be used for fluid resuscitation. Neither type of fluid has been shown to be superior to the other. Give fluid challenges of 300-500 ml of colloid or 500-1000 ml of crystalloid rapidly, repeated as necessary, based on response (blood pressure and signs of tissue perfusion) and tolerance (signs of intravascular fluid overload). The fluid input-output balance is of no value in assessing fluid requirements during the first 24 hours because of the capillary leak that characterizes sepsis.</a:t>
            </a:r>
          </a:p>
          <a:p>
            <a:endParaRPr lang="en-US" altLang="en-US">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53EB04D-0B75-41F0-8FFA-AFFC71AD508C}"/>
              </a:ext>
            </a:extLst>
          </p:cNvPr>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defRPr/>
            </a:pPr>
            <a:endParaRPr lang="en-US"/>
          </a:p>
        </p:txBody>
      </p:sp>
      <p:sp>
        <p:nvSpPr>
          <p:cNvPr id="5" name="Rectangle 4">
            <a:extLst>
              <a:ext uri="{FF2B5EF4-FFF2-40B4-BE49-F238E27FC236}">
                <a16:creationId xmlns:a16="http://schemas.microsoft.com/office/drawing/2014/main" id="{2071BF99-8CB5-4144-A1E9-9804E8305EB1}"/>
              </a:ext>
            </a:extLst>
          </p:cNvPr>
          <p:cNvSpPr>
            <a:spLocks noChangeArrowheads="1"/>
          </p:cNvSpPr>
          <p:nvPr/>
        </p:nvSpPr>
        <p:spPr bwMode="invGray">
          <a:xfrm>
            <a:off x="0" y="5127625"/>
            <a:ext cx="9144000" cy="46038"/>
          </a:xfrm>
          <a:prstGeom prst="rect">
            <a:avLst/>
          </a:prstGeom>
          <a:solidFill>
            <a:srgbClr val="FFFFFF"/>
          </a:solidFill>
          <a:ln w="48000" cmpd="thickThin">
            <a:noFill/>
            <a:miter lim="800000"/>
            <a:headEnd/>
            <a:tailEnd/>
          </a:ln>
          <a:effectLst>
            <a:outerShdw blurRad="63500" dist="10160" dir="5400000" algn="tl" rotWithShape="0">
              <a:srgbClr val="000000">
                <a:alpha val="59999"/>
              </a:srgbClr>
            </a:outerShdw>
          </a:effectLst>
        </p:spPr>
        <p:txBody>
          <a:bodyPr anchor="ctr"/>
          <a:lstStyle/>
          <a:p>
            <a:pPr>
              <a:defRPr/>
            </a:pPr>
            <a:endParaRPr lang="en-US">
              <a:solidFill>
                <a:schemeClr val="lt1"/>
              </a:solidFill>
              <a:latin typeface="+mn-lt"/>
              <a:ea typeface="Arial" pitchFamily="-112" charset="0"/>
              <a:cs typeface="Arial" pitchFamily="-112" charset="0"/>
            </a:endParaRPr>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lstStyle>
          <a:p>
            <a:r>
              <a:rPr lang="en-AU"/>
              <a:t>Click to edit Master title style</a:t>
            </a:r>
            <a:endParaRPr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a:t>Click to edit Master subtitle style</a:t>
            </a:r>
            <a:endParaRPr lang="en-US"/>
          </a:p>
        </p:txBody>
      </p:sp>
      <p:sp>
        <p:nvSpPr>
          <p:cNvPr id="6" name="Date Placeholder 3">
            <a:extLst>
              <a:ext uri="{FF2B5EF4-FFF2-40B4-BE49-F238E27FC236}">
                <a16:creationId xmlns:a16="http://schemas.microsoft.com/office/drawing/2014/main" id="{4A139477-4BD1-4EE9-8B88-1B6337104EA6}"/>
              </a:ext>
            </a:extLst>
          </p:cNvPr>
          <p:cNvSpPr>
            <a:spLocks noGrp="1"/>
          </p:cNvSpPr>
          <p:nvPr>
            <p:ph type="dt" sz="half" idx="10"/>
          </p:nvPr>
        </p:nvSpPr>
        <p:spPr/>
        <p:txBody>
          <a:bodyPr/>
          <a:lstStyle>
            <a:lvl1pPr>
              <a:defRPr/>
            </a:lvl1pPr>
          </a:lstStyle>
          <a:p>
            <a:pPr>
              <a:defRPr/>
            </a:pPr>
            <a:endParaRPr lang="en-US"/>
          </a:p>
        </p:txBody>
      </p:sp>
      <p:sp>
        <p:nvSpPr>
          <p:cNvPr id="7" name="Footer Placeholder 4">
            <a:extLst>
              <a:ext uri="{FF2B5EF4-FFF2-40B4-BE49-F238E27FC236}">
                <a16:creationId xmlns:a16="http://schemas.microsoft.com/office/drawing/2014/main" id="{E2CCE568-5CAC-418B-AA37-2B213893AE2A}"/>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ABD43D5B-33B4-4D7C-AF1C-AB040613B372}"/>
              </a:ext>
            </a:extLst>
          </p:cNvPr>
          <p:cNvSpPr>
            <a:spLocks noGrp="1"/>
          </p:cNvSpPr>
          <p:nvPr>
            <p:ph type="sldNum" sz="quarter" idx="12"/>
          </p:nvPr>
        </p:nvSpPr>
        <p:spPr/>
        <p:txBody>
          <a:bodyPr/>
          <a:lstStyle>
            <a:lvl1pPr>
              <a:defRPr/>
            </a:lvl1pPr>
          </a:lstStyle>
          <a:p>
            <a:fld id="{D290069D-6BC7-491F-8642-18E1E816FB9F}" type="slidenum">
              <a:rPr lang="en-US" altLang="en-US"/>
              <a:pPr/>
              <a:t>‹#›</a:t>
            </a:fld>
            <a:endParaRPr lang="en-US" altLang="en-US"/>
          </a:p>
        </p:txBody>
      </p:sp>
    </p:spTree>
    <p:extLst>
      <p:ext uri="{BB962C8B-B14F-4D97-AF65-F5344CB8AC3E}">
        <p14:creationId xmlns:p14="http://schemas.microsoft.com/office/powerpoint/2010/main" val="4273122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a:extLst>
              <a:ext uri="{FF2B5EF4-FFF2-40B4-BE49-F238E27FC236}">
                <a16:creationId xmlns:a16="http://schemas.microsoft.com/office/drawing/2014/main" id="{DA45B0E5-2DE4-4D5C-B4AF-26CC694EAD51}"/>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7237608C-7442-4912-B499-C2857D09F07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216D87B-0049-45A0-81B0-EC0ABB0708A1}"/>
              </a:ext>
            </a:extLst>
          </p:cNvPr>
          <p:cNvSpPr>
            <a:spLocks noGrp="1"/>
          </p:cNvSpPr>
          <p:nvPr>
            <p:ph type="sldNum" sz="quarter" idx="12"/>
          </p:nvPr>
        </p:nvSpPr>
        <p:spPr/>
        <p:txBody>
          <a:bodyPr/>
          <a:lstStyle>
            <a:lvl1pPr>
              <a:defRPr/>
            </a:lvl1pPr>
          </a:lstStyle>
          <a:p>
            <a:fld id="{43C684CE-E1EE-4C62-A468-70CF2E09F6CA}" type="slidenum">
              <a:rPr lang="en-US" altLang="en-US"/>
              <a:pPr/>
              <a:t>‹#›</a:t>
            </a:fld>
            <a:endParaRPr lang="en-US" altLang="en-US"/>
          </a:p>
        </p:txBody>
      </p:sp>
    </p:spTree>
    <p:extLst>
      <p:ext uri="{BB962C8B-B14F-4D97-AF65-F5344CB8AC3E}">
        <p14:creationId xmlns:p14="http://schemas.microsoft.com/office/powerpoint/2010/main" val="1830161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EAC0699-4039-41CE-AEA2-B21A8A811F64}"/>
              </a:ext>
            </a:extLst>
          </p:cNvPr>
          <p:cNvSpPr>
            <a:spLocks noChangeArrowheads="1"/>
          </p:cNvSpPr>
          <p:nvPr/>
        </p:nvSpPr>
        <p:spPr bwMode="invGray">
          <a:xfrm>
            <a:off x="6599238" y="0"/>
            <a:ext cx="46037" cy="6858000"/>
          </a:xfrm>
          <a:prstGeom prst="rect">
            <a:avLst/>
          </a:prstGeom>
          <a:solidFill>
            <a:srgbClr val="FFFFFF"/>
          </a:solidFill>
          <a:ln w="48000" cmpd="thickThin">
            <a:noFill/>
            <a:miter lim="800000"/>
            <a:headEnd/>
            <a:tailEnd/>
          </a:ln>
          <a:effectLst>
            <a:outerShdw blurRad="63500" dist="10160" dir="10800000" algn="tl" rotWithShape="0">
              <a:srgbClr val="000000">
                <a:alpha val="59999"/>
              </a:srgbClr>
            </a:outerShdw>
          </a:effectLst>
        </p:spPr>
        <p:txBody>
          <a:bodyPr anchor="ctr"/>
          <a:lstStyle/>
          <a:p>
            <a:pPr>
              <a:defRPr/>
            </a:pPr>
            <a:endParaRPr lang="en-US">
              <a:solidFill>
                <a:schemeClr val="lt1"/>
              </a:solidFill>
              <a:latin typeface="+mn-lt"/>
              <a:ea typeface="Arial" pitchFamily="-112" charset="0"/>
              <a:cs typeface="Arial" pitchFamily="-112" charset="0"/>
            </a:endParaRPr>
          </a:p>
        </p:txBody>
      </p:sp>
      <p:sp>
        <p:nvSpPr>
          <p:cNvPr id="5" name="Rectangle 4">
            <a:extLst>
              <a:ext uri="{FF2B5EF4-FFF2-40B4-BE49-F238E27FC236}">
                <a16:creationId xmlns:a16="http://schemas.microsoft.com/office/drawing/2014/main" id="{BB342652-0283-46DF-9413-FE9BAD1AD262}"/>
              </a:ext>
            </a:extLst>
          </p:cNvPr>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p>
            <a:r>
              <a:rPr lang="en-AU"/>
              <a:t>Click to edit Master title style</a:t>
            </a:r>
            <a:endParaRPr lang="en-US"/>
          </a:p>
        </p:txBody>
      </p:sp>
      <p:sp>
        <p:nvSpPr>
          <p:cNvPr id="3" name="Vertical Text Placeholder 2"/>
          <p:cNvSpPr>
            <a:spLocks noGrp="1"/>
          </p:cNvSpPr>
          <p:nvPr>
            <p:ph type="body" orient="vert" idx="1"/>
          </p:nvPr>
        </p:nvSpPr>
        <p:spPr>
          <a:xfrm>
            <a:off x="457200" y="304800"/>
            <a:ext cx="6019800" cy="5851525"/>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6" name="Date Placeholder 3">
            <a:extLst>
              <a:ext uri="{FF2B5EF4-FFF2-40B4-BE49-F238E27FC236}">
                <a16:creationId xmlns:a16="http://schemas.microsoft.com/office/drawing/2014/main" id="{4A0B4990-4830-4002-9FD5-1FEEEB99FA43}"/>
              </a:ext>
            </a:extLst>
          </p:cNvPr>
          <p:cNvSpPr>
            <a:spLocks noGrp="1"/>
          </p:cNvSpPr>
          <p:nvPr>
            <p:ph type="dt" sz="half" idx="10"/>
          </p:nvPr>
        </p:nvSpPr>
        <p:spPr/>
        <p:txBody>
          <a:bodyPr/>
          <a:lstStyle>
            <a:lvl1pPr>
              <a:defRPr/>
            </a:lvl1pPr>
          </a:lstStyle>
          <a:p>
            <a:pPr>
              <a:defRPr/>
            </a:pPr>
            <a:endParaRPr lang="en-US"/>
          </a:p>
        </p:txBody>
      </p:sp>
      <p:sp>
        <p:nvSpPr>
          <p:cNvPr id="7" name="Footer Placeholder 4">
            <a:extLst>
              <a:ext uri="{FF2B5EF4-FFF2-40B4-BE49-F238E27FC236}">
                <a16:creationId xmlns:a16="http://schemas.microsoft.com/office/drawing/2014/main" id="{C97A81BC-AD2D-4C56-81E8-4636D0B2ED6A}"/>
              </a:ext>
            </a:extLst>
          </p:cNvPr>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380B6795-A06B-4D38-B9B1-AF3185CAEE76}"/>
              </a:ext>
            </a:extLst>
          </p:cNvPr>
          <p:cNvSpPr>
            <a:spLocks noGrp="1"/>
          </p:cNvSpPr>
          <p:nvPr>
            <p:ph type="sldNum" sz="quarter" idx="12"/>
          </p:nvPr>
        </p:nvSpPr>
        <p:spPr/>
        <p:txBody>
          <a:bodyPr/>
          <a:lstStyle>
            <a:lvl1pPr>
              <a:defRPr/>
            </a:lvl1pPr>
          </a:lstStyle>
          <a:p>
            <a:fld id="{CA7666CD-51B2-4E95-9C1E-642AF9D1C264}" type="slidenum">
              <a:rPr lang="en-US" altLang="en-US"/>
              <a:pPr/>
              <a:t>‹#›</a:t>
            </a:fld>
            <a:endParaRPr lang="en-US" altLang="en-US"/>
          </a:p>
        </p:txBody>
      </p:sp>
    </p:spTree>
    <p:extLst>
      <p:ext uri="{BB962C8B-B14F-4D97-AF65-F5344CB8AC3E}">
        <p14:creationId xmlns:p14="http://schemas.microsoft.com/office/powerpoint/2010/main" val="33694372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315200" cy="1143000"/>
          </a:xfrm>
        </p:spPr>
        <p:txBody>
          <a:bodyPr/>
          <a:lstStyle/>
          <a:p>
            <a:r>
              <a:rPr lang="en-AU"/>
              <a:t>Click to edit Master title style</a:t>
            </a:r>
            <a:endParaRPr lang="en-US"/>
          </a:p>
        </p:txBody>
      </p:sp>
      <p:sp>
        <p:nvSpPr>
          <p:cNvPr id="3" name="Content Placeholder 2"/>
          <p:cNvSpPr>
            <a:spLocks noGrp="1"/>
          </p:cNvSpPr>
          <p:nvPr>
            <p:ph sz="half" idx="1"/>
          </p:nvPr>
        </p:nvSpPr>
        <p:spPr>
          <a:xfrm>
            <a:off x="457200" y="1600200"/>
            <a:ext cx="8229600" cy="2185988"/>
          </a:xfr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457200" y="3938588"/>
            <a:ext cx="8229600" cy="2187575"/>
          </a:xfr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Date Placeholder 3">
            <a:extLst>
              <a:ext uri="{FF2B5EF4-FFF2-40B4-BE49-F238E27FC236}">
                <a16:creationId xmlns:a16="http://schemas.microsoft.com/office/drawing/2014/main" id="{11A559FB-3E0A-49B8-B316-95CDC8DBEE3A}"/>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D9D6FDE3-1501-4503-A31F-E67EB106B3A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9E474ED-2164-403D-90DE-0EEDED9C0642}"/>
              </a:ext>
            </a:extLst>
          </p:cNvPr>
          <p:cNvSpPr>
            <a:spLocks noGrp="1"/>
          </p:cNvSpPr>
          <p:nvPr>
            <p:ph type="sldNum" sz="quarter" idx="12"/>
          </p:nvPr>
        </p:nvSpPr>
        <p:spPr/>
        <p:txBody>
          <a:bodyPr/>
          <a:lstStyle>
            <a:lvl1pPr>
              <a:defRPr/>
            </a:lvl1pPr>
          </a:lstStyle>
          <a:p>
            <a:fld id="{76006415-8782-46C1-BC28-4B24B4019441}" type="slidenum">
              <a:rPr lang="en-US" altLang="en-US"/>
              <a:pPr/>
              <a:t>‹#›</a:t>
            </a:fld>
            <a:endParaRPr lang="en-US" altLang="en-US"/>
          </a:p>
        </p:txBody>
      </p:sp>
    </p:spTree>
    <p:extLst>
      <p:ext uri="{BB962C8B-B14F-4D97-AF65-F5344CB8AC3E}">
        <p14:creationId xmlns:p14="http://schemas.microsoft.com/office/powerpoint/2010/main" val="2634907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lang="en-AU"/>
              <a:t>Click to edit Master title style</a:t>
            </a:r>
            <a:endParaRPr lang="en-US"/>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a:extLst>
              <a:ext uri="{FF2B5EF4-FFF2-40B4-BE49-F238E27FC236}">
                <a16:creationId xmlns:a16="http://schemas.microsoft.com/office/drawing/2014/main" id="{9E3891F5-9B5B-420B-BDA7-DDB68D62D794}"/>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17C9B847-FCC8-49F8-91A5-E4170F348A2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060B0AD-61BE-4F57-A135-3D0E60E5E52E}"/>
              </a:ext>
            </a:extLst>
          </p:cNvPr>
          <p:cNvSpPr>
            <a:spLocks noGrp="1"/>
          </p:cNvSpPr>
          <p:nvPr>
            <p:ph type="sldNum" sz="quarter" idx="12"/>
          </p:nvPr>
        </p:nvSpPr>
        <p:spPr/>
        <p:txBody>
          <a:bodyPr/>
          <a:lstStyle>
            <a:lvl1pPr>
              <a:defRPr/>
            </a:lvl1pPr>
          </a:lstStyle>
          <a:p>
            <a:fld id="{E444CBC5-CFB2-4941-9AA4-584938025D96}" type="slidenum">
              <a:rPr lang="en-US" altLang="en-US"/>
              <a:pPr/>
              <a:t>‹#›</a:t>
            </a:fld>
            <a:endParaRPr lang="en-US" altLang="en-US"/>
          </a:p>
        </p:txBody>
      </p:sp>
    </p:spTree>
    <p:extLst>
      <p:ext uri="{BB962C8B-B14F-4D97-AF65-F5344CB8AC3E}">
        <p14:creationId xmlns:p14="http://schemas.microsoft.com/office/powerpoint/2010/main" val="3217930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2DC69E6-A416-48F5-9627-200B51BC5A4F}"/>
              </a:ext>
            </a:extLst>
          </p:cNvPr>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defRPr/>
            </a:pPr>
            <a:endParaRPr lang="en-US"/>
          </a:p>
        </p:txBody>
      </p:sp>
      <p:sp>
        <p:nvSpPr>
          <p:cNvPr id="5" name="Rectangle 4">
            <a:extLst>
              <a:ext uri="{FF2B5EF4-FFF2-40B4-BE49-F238E27FC236}">
                <a16:creationId xmlns:a16="http://schemas.microsoft.com/office/drawing/2014/main" id="{E4540CAF-69CA-4EDB-913D-55C70CB03980}"/>
              </a:ext>
            </a:extLst>
          </p:cNvPr>
          <p:cNvSpPr>
            <a:spLocks noChangeArrowheads="1"/>
          </p:cNvSpPr>
          <p:nvPr/>
        </p:nvSpPr>
        <p:spPr bwMode="invGray">
          <a:xfrm>
            <a:off x="0" y="2601913"/>
            <a:ext cx="9144000" cy="46037"/>
          </a:xfrm>
          <a:prstGeom prst="rect">
            <a:avLst/>
          </a:prstGeom>
          <a:solidFill>
            <a:srgbClr val="FFFFFF"/>
          </a:solidFill>
          <a:ln w="48000" cmpd="thickThin">
            <a:noFill/>
            <a:miter lim="800000"/>
            <a:headEnd/>
            <a:tailEnd/>
          </a:ln>
          <a:effectLst>
            <a:outerShdw blurRad="63500" dist="10160" dir="5400000" algn="tl" rotWithShape="0">
              <a:srgbClr val="000000">
                <a:alpha val="59999"/>
              </a:srgbClr>
            </a:outerShdw>
          </a:effectLst>
        </p:spPr>
        <p:txBody>
          <a:bodyPr anchor="ctr"/>
          <a:lstStyle/>
          <a:p>
            <a:pPr>
              <a:defRPr/>
            </a:pPr>
            <a:endParaRPr lang="en-US">
              <a:solidFill>
                <a:schemeClr val="lt1"/>
              </a:solidFill>
              <a:latin typeface="+mn-lt"/>
              <a:ea typeface="Arial" pitchFamily="-112" charset="0"/>
              <a:cs typeface="Arial" pitchFamily="-112" charset="0"/>
            </a:endParaRPr>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lstStyle>
          <a:p>
            <a:r>
              <a:rPr lang="en-AU"/>
              <a:t>Click to edit Master title style</a:t>
            </a:r>
            <a:endParaRPr lang="en-US"/>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a:t>Click to edit Master text styles</a:t>
            </a:r>
          </a:p>
        </p:txBody>
      </p:sp>
      <p:sp>
        <p:nvSpPr>
          <p:cNvPr id="6" name="Date Placeholder 3">
            <a:extLst>
              <a:ext uri="{FF2B5EF4-FFF2-40B4-BE49-F238E27FC236}">
                <a16:creationId xmlns:a16="http://schemas.microsoft.com/office/drawing/2014/main" id="{D5D757E0-DAF5-4321-9281-5829A9CC205F}"/>
              </a:ext>
            </a:extLst>
          </p:cNvPr>
          <p:cNvSpPr>
            <a:spLocks noGrp="1"/>
          </p:cNvSpPr>
          <p:nvPr>
            <p:ph type="dt" sz="half" idx="10"/>
          </p:nvPr>
        </p:nvSpPr>
        <p:spPr/>
        <p:txBody>
          <a:bodyPr/>
          <a:lstStyle>
            <a:lvl1pPr>
              <a:defRPr/>
            </a:lvl1pPr>
          </a:lstStyle>
          <a:p>
            <a:pPr>
              <a:defRPr/>
            </a:pPr>
            <a:endParaRPr lang="en-US"/>
          </a:p>
        </p:txBody>
      </p:sp>
      <p:sp>
        <p:nvSpPr>
          <p:cNvPr id="7" name="Footer Placeholder 4">
            <a:extLst>
              <a:ext uri="{FF2B5EF4-FFF2-40B4-BE49-F238E27FC236}">
                <a16:creationId xmlns:a16="http://schemas.microsoft.com/office/drawing/2014/main" id="{8C5D7BDA-2F35-4780-902F-4FC24EF98E6C}"/>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C566D923-F7E4-4F9C-99E8-0A44B04A0A77}"/>
              </a:ext>
            </a:extLst>
          </p:cNvPr>
          <p:cNvSpPr>
            <a:spLocks noGrp="1"/>
          </p:cNvSpPr>
          <p:nvPr>
            <p:ph type="sldNum" sz="quarter" idx="12"/>
          </p:nvPr>
        </p:nvSpPr>
        <p:spPr/>
        <p:txBody>
          <a:bodyPr/>
          <a:lstStyle>
            <a:lvl1pPr>
              <a:defRPr/>
            </a:lvl1pPr>
          </a:lstStyle>
          <a:p>
            <a:fld id="{998222D5-990F-4D82-B594-52A0B03FF642}" type="slidenum">
              <a:rPr lang="en-US" altLang="en-US"/>
              <a:pPr/>
              <a:t>‹#›</a:t>
            </a:fld>
            <a:endParaRPr lang="en-US" altLang="en-US"/>
          </a:p>
        </p:txBody>
      </p:sp>
    </p:spTree>
    <p:extLst>
      <p:ext uri="{BB962C8B-B14F-4D97-AF65-F5344CB8AC3E}">
        <p14:creationId xmlns:p14="http://schemas.microsoft.com/office/powerpoint/2010/main" val="25599397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Date Placeholder 3">
            <a:extLst>
              <a:ext uri="{FF2B5EF4-FFF2-40B4-BE49-F238E27FC236}">
                <a16:creationId xmlns:a16="http://schemas.microsoft.com/office/drawing/2014/main" id="{CA9AE95A-F73F-44C8-B8AA-D4FE297A3810}"/>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D09A3B1F-8D88-4A09-853D-B5AF1158958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C08F701-1FA6-4C98-8340-72964CF27FCE}"/>
              </a:ext>
            </a:extLst>
          </p:cNvPr>
          <p:cNvSpPr>
            <a:spLocks noGrp="1"/>
          </p:cNvSpPr>
          <p:nvPr>
            <p:ph type="sldNum" sz="quarter" idx="12"/>
          </p:nvPr>
        </p:nvSpPr>
        <p:spPr/>
        <p:txBody>
          <a:bodyPr/>
          <a:lstStyle>
            <a:lvl1pPr>
              <a:defRPr/>
            </a:lvl1pPr>
          </a:lstStyle>
          <a:p>
            <a:fld id="{A379D634-4B63-46B6-B127-C009C54D3031}" type="slidenum">
              <a:rPr lang="en-US" altLang="en-US"/>
              <a:pPr/>
              <a:t>‹#›</a:t>
            </a:fld>
            <a:endParaRPr lang="en-US" altLang="en-US"/>
          </a:p>
        </p:txBody>
      </p:sp>
    </p:spTree>
    <p:extLst>
      <p:ext uri="{BB962C8B-B14F-4D97-AF65-F5344CB8AC3E}">
        <p14:creationId xmlns:p14="http://schemas.microsoft.com/office/powerpoint/2010/main" val="166578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a:t>Click to edit Master title style</a:t>
            </a:r>
            <a:endParaRPr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Date Placeholder 3">
            <a:extLst>
              <a:ext uri="{FF2B5EF4-FFF2-40B4-BE49-F238E27FC236}">
                <a16:creationId xmlns:a16="http://schemas.microsoft.com/office/drawing/2014/main" id="{4BF71A1F-3D5A-434A-B553-BA701A8F37E2}"/>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17016C0A-40D0-495C-8FC4-0F920B383EB4}"/>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250FAF64-2B16-41C9-8117-BAB29BE8EB13}"/>
              </a:ext>
            </a:extLst>
          </p:cNvPr>
          <p:cNvSpPr>
            <a:spLocks noGrp="1"/>
          </p:cNvSpPr>
          <p:nvPr>
            <p:ph type="sldNum" sz="quarter" idx="12"/>
          </p:nvPr>
        </p:nvSpPr>
        <p:spPr/>
        <p:txBody>
          <a:bodyPr/>
          <a:lstStyle>
            <a:lvl1pPr>
              <a:defRPr/>
            </a:lvl1pPr>
          </a:lstStyle>
          <a:p>
            <a:fld id="{736DFA53-4B26-4E97-A52F-24724E3009B9}" type="slidenum">
              <a:rPr lang="en-US" altLang="en-US"/>
              <a:pPr/>
              <a:t>‹#›</a:t>
            </a:fld>
            <a:endParaRPr lang="en-US" altLang="en-US"/>
          </a:p>
        </p:txBody>
      </p:sp>
    </p:spTree>
    <p:extLst>
      <p:ext uri="{BB962C8B-B14F-4D97-AF65-F5344CB8AC3E}">
        <p14:creationId xmlns:p14="http://schemas.microsoft.com/office/powerpoint/2010/main" val="2953561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Date Placeholder 3">
            <a:extLst>
              <a:ext uri="{FF2B5EF4-FFF2-40B4-BE49-F238E27FC236}">
                <a16:creationId xmlns:a16="http://schemas.microsoft.com/office/drawing/2014/main" id="{555DD8AF-EA0C-42E5-B085-834C64E84400}"/>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96DF1F5E-0C55-474A-8B7E-21BE14988689}"/>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0FB6FCF-7BAD-4780-9255-FBEBA31849D8}"/>
              </a:ext>
            </a:extLst>
          </p:cNvPr>
          <p:cNvSpPr>
            <a:spLocks noGrp="1"/>
          </p:cNvSpPr>
          <p:nvPr>
            <p:ph type="sldNum" sz="quarter" idx="12"/>
          </p:nvPr>
        </p:nvSpPr>
        <p:spPr/>
        <p:txBody>
          <a:bodyPr/>
          <a:lstStyle>
            <a:lvl1pPr>
              <a:defRPr/>
            </a:lvl1pPr>
          </a:lstStyle>
          <a:p>
            <a:fld id="{B02697E7-55AB-4BC5-9D0F-99F2C4C9F04F}" type="slidenum">
              <a:rPr lang="en-US" altLang="en-US"/>
              <a:pPr/>
              <a:t>‹#›</a:t>
            </a:fld>
            <a:endParaRPr lang="en-US" altLang="en-US"/>
          </a:p>
        </p:txBody>
      </p:sp>
    </p:spTree>
    <p:extLst>
      <p:ext uri="{BB962C8B-B14F-4D97-AF65-F5344CB8AC3E}">
        <p14:creationId xmlns:p14="http://schemas.microsoft.com/office/powerpoint/2010/main" val="2023204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4D61F8-86C5-437E-B317-B7AF5766E3C6}"/>
              </a:ext>
            </a:extLst>
          </p:cNvPr>
          <p:cNvSpPr>
            <a:spLocks noGrp="1"/>
          </p:cNvSpPr>
          <p:nvPr>
            <p:ph type="dt" sz="half" idx="10"/>
          </p:nvPr>
        </p:nvSpPr>
        <p:spPr/>
        <p:txBody>
          <a:bodyPr/>
          <a:lstStyle>
            <a:lvl1pPr>
              <a:defRPr/>
            </a:lvl1pPr>
          </a:lstStyle>
          <a:p>
            <a:pPr>
              <a:defRPr/>
            </a:pPr>
            <a:endParaRPr lang="en-US"/>
          </a:p>
        </p:txBody>
      </p:sp>
      <p:sp>
        <p:nvSpPr>
          <p:cNvPr id="3" name="Footer Placeholder 2">
            <a:extLst>
              <a:ext uri="{FF2B5EF4-FFF2-40B4-BE49-F238E27FC236}">
                <a16:creationId xmlns:a16="http://schemas.microsoft.com/office/drawing/2014/main" id="{72AB0777-0E2D-44AF-9E37-F770DA14CCF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3">
            <a:extLst>
              <a:ext uri="{FF2B5EF4-FFF2-40B4-BE49-F238E27FC236}">
                <a16:creationId xmlns:a16="http://schemas.microsoft.com/office/drawing/2014/main" id="{E53642DE-B023-415F-920B-5712F5968166}"/>
              </a:ext>
            </a:extLst>
          </p:cNvPr>
          <p:cNvSpPr>
            <a:spLocks noGrp="1"/>
          </p:cNvSpPr>
          <p:nvPr>
            <p:ph type="sldNum" sz="quarter" idx="12"/>
          </p:nvPr>
        </p:nvSpPr>
        <p:spPr/>
        <p:txBody>
          <a:bodyPr/>
          <a:lstStyle>
            <a:lvl1pPr>
              <a:defRPr/>
            </a:lvl1pPr>
          </a:lstStyle>
          <a:p>
            <a:fld id="{AF352ACE-519E-4B9F-841A-596979F81B27}" type="slidenum">
              <a:rPr lang="en-US" altLang="en-US"/>
              <a:pPr/>
              <a:t>‹#›</a:t>
            </a:fld>
            <a:endParaRPr lang="en-US" altLang="en-US"/>
          </a:p>
        </p:txBody>
      </p:sp>
    </p:spTree>
    <p:extLst>
      <p:ext uri="{BB962C8B-B14F-4D97-AF65-F5344CB8AC3E}">
        <p14:creationId xmlns:p14="http://schemas.microsoft.com/office/powerpoint/2010/main" val="4038612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68D3CCF-FE7F-4DC8-9782-A227BBBC95A7}"/>
              </a:ext>
            </a:extLst>
          </p:cNvPr>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defRPr/>
            </a:pPr>
            <a:endParaRPr lang="en-US"/>
          </a:p>
        </p:txBody>
      </p:sp>
      <p:sp>
        <p:nvSpPr>
          <p:cNvPr id="6" name="Rectangle 5">
            <a:extLst>
              <a:ext uri="{FF2B5EF4-FFF2-40B4-BE49-F238E27FC236}">
                <a16:creationId xmlns:a16="http://schemas.microsoft.com/office/drawing/2014/main" id="{C9013388-F129-4020-A8D7-81A1A44B498D}"/>
              </a:ext>
            </a:extLst>
          </p:cNvPr>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lstStyle>
          <a:p>
            <a:r>
              <a:rPr lang="en-AU"/>
              <a:t>Click to edit Master title style</a:t>
            </a:r>
            <a:endParaRPr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7" name="Date Placeholder 4">
            <a:extLst>
              <a:ext uri="{FF2B5EF4-FFF2-40B4-BE49-F238E27FC236}">
                <a16:creationId xmlns:a16="http://schemas.microsoft.com/office/drawing/2014/main" id="{22AE7D12-3AA8-4A11-898F-F78DCA43FA41}"/>
              </a:ext>
            </a:extLst>
          </p:cNvPr>
          <p:cNvSpPr>
            <a:spLocks noGrp="1"/>
          </p:cNvSpPr>
          <p:nvPr>
            <p:ph type="dt" sz="half" idx="10"/>
          </p:nvPr>
        </p:nvSpPr>
        <p:spPr/>
        <p:txBody>
          <a:bodyPr/>
          <a:lstStyle>
            <a:lvl1pPr>
              <a:defRPr/>
            </a:lvl1pPr>
          </a:lstStyle>
          <a:p>
            <a:pPr>
              <a:defRPr/>
            </a:pPr>
            <a:endParaRPr lang="en-US"/>
          </a:p>
        </p:txBody>
      </p:sp>
      <p:sp>
        <p:nvSpPr>
          <p:cNvPr id="8" name="Footer Placeholder 5">
            <a:extLst>
              <a:ext uri="{FF2B5EF4-FFF2-40B4-BE49-F238E27FC236}">
                <a16:creationId xmlns:a16="http://schemas.microsoft.com/office/drawing/2014/main" id="{50FA10ED-0BA4-4933-A609-7CA09EBA57F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6">
            <a:extLst>
              <a:ext uri="{FF2B5EF4-FFF2-40B4-BE49-F238E27FC236}">
                <a16:creationId xmlns:a16="http://schemas.microsoft.com/office/drawing/2014/main" id="{56586B1F-4595-41F5-9AE1-BE54B8B8A355}"/>
              </a:ext>
            </a:extLst>
          </p:cNvPr>
          <p:cNvSpPr>
            <a:spLocks noGrp="1"/>
          </p:cNvSpPr>
          <p:nvPr>
            <p:ph type="sldNum" sz="quarter" idx="12"/>
          </p:nvPr>
        </p:nvSpPr>
        <p:spPr/>
        <p:txBody>
          <a:bodyPr/>
          <a:lstStyle>
            <a:lvl1pPr>
              <a:defRPr/>
            </a:lvl1pPr>
          </a:lstStyle>
          <a:p>
            <a:fld id="{EEADD282-C9E3-4C9B-B3D4-A234884A05A0}" type="slidenum">
              <a:rPr lang="en-US" altLang="en-US"/>
              <a:pPr/>
              <a:t>‹#›</a:t>
            </a:fld>
            <a:endParaRPr lang="en-US" altLang="en-US"/>
          </a:p>
        </p:txBody>
      </p:sp>
    </p:spTree>
    <p:extLst>
      <p:ext uri="{BB962C8B-B14F-4D97-AF65-F5344CB8AC3E}">
        <p14:creationId xmlns:p14="http://schemas.microsoft.com/office/powerpoint/2010/main" val="819810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02AA571-99A4-467D-BACE-37A3B3AE248F}"/>
              </a:ext>
            </a:extLst>
          </p:cNvPr>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defRPr/>
            </a:pPr>
            <a:endParaRPr lang="en-US"/>
          </a:p>
        </p:txBody>
      </p:sp>
      <p:sp>
        <p:nvSpPr>
          <p:cNvPr id="6" name="Rectangle 5">
            <a:extLst>
              <a:ext uri="{FF2B5EF4-FFF2-40B4-BE49-F238E27FC236}">
                <a16:creationId xmlns:a16="http://schemas.microsoft.com/office/drawing/2014/main" id="{62F061A0-C07B-4B71-990C-8AD7C8547665}"/>
              </a:ext>
            </a:extLst>
          </p:cNvPr>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lstStyle>
          <a:p>
            <a:r>
              <a:rPr lang="en-AU"/>
              <a:t>Click to edit Master title style</a:t>
            </a:r>
            <a:endParaRPr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AU" noProof="0"/>
              <a:t>Drag picture to placeholder or click icon to add</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7" name="Date Placeholder 4">
            <a:extLst>
              <a:ext uri="{FF2B5EF4-FFF2-40B4-BE49-F238E27FC236}">
                <a16:creationId xmlns:a16="http://schemas.microsoft.com/office/drawing/2014/main" id="{748CC081-03C3-48F7-AC8C-1B9CD8EF859E}"/>
              </a:ext>
            </a:extLst>
          </p:cNvPr>
          <p:cNvSpPr>
            <a:spLocks noGrp="1"/>
          </p:cNvSpPr>
          <p:nvPr>
            <p:ph type="dt" sz="half" idx="10"/>
          </p:nvPr>
        </p:nvSpPr>
        <p:spPr>
          <a:xfrm>
            <a:off x="165100" y="1169988"/>
            <a:ext cx="2522538" cy="201612"/>
          </a:xfrm>
        </p:spPr>
        <p:txBody>
          <a:bodyPr/>
          <a:lstStyle>
            <a:lvl1pPr>
              <a:defRPr/>
            </a:lvl1pPr>
          </a:lstStyle>
          <a:p>
            <a:pPr>
              <a:defRPr/>
            </a:pPr>
            <a:endParaRPr lang="en-US"/>
          </a:p>
        </p:txBody>
      </p:sp>
      <p:sp>
        <p:nvSpPr>
          <p:cNvPr id="8" name="Footer Placeholder 5">
            <a:extLst>
              <a:ext uri="{FF2B5EF4-FFF2-40B4-BE49-F238E27FC236}">
                <a16:creationId xmlns:a16="http://schemas.microsoft.com/office/drawing/2014/main" id="{3D93B6EF-40D2-444E-AF45-A586DFE2A194}"/>
              </a:ext>
            </a:extLst>
          </p:cNvPr>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a:extLst>
              <a:ext uri="{FF2B5EF4-FFF2-40B4-BE49-F238E27FC236}">
                <a16:creationId xmlns:a16="http://schemas.microsoft.com/office/drawing/2014/main" id="{B891098D-3584-4AB8-AD28-D61047BDF45B}"/>
              </a:ext>
            </a:extLst>
          </p:cNvPr>
          <p:cNvSpPr>
            <a:spLocks noGrp="1"/>
          </p:cNvSpPr>
          <p:nvPr>
            <p:ph type="sldNum" sz="quarter" idx="12"/>
          </p:nvPr>
        </p:nvSpPr>
        <p:spPr>
          <a:xfrm>
            <a:off x="8339138" y="1169988"/>
            <a:ext cx="733425" cy="201612"/>
          </a:xfrm>
        </p:spPr>
        <p:txBody>
          <a:bodyPr/>
          <a:lstStyle>
            <a:lvl1pPr>
              <a:defRPr/>
            </a:lvl1pPr>
          </a:lstStyle>
          <a:p>
            <a:fld id="{E3694995-6F55-4FC9-8B89-41A5AD6062A0}" type="slidenum">
              <a:rPr lang="en-US" altLang="en-US"/>
              <a:pPr/>
              <a:t>‹#›</a:t>
            </a:fld>
            <a:endParaRPr lang="en-US" altLang="en-US"/>
          </a:p>
        </p:txBody>
      </p:sp>
    </p:spTree>
    <p:extLst>
      <p:ext uri="{BB962C8B-B14F-4D97-AF65-F5344CB8AC3E}">
        <p14:creationId xmlns:p14="http://schemas.microsoft.com/office/powerpoint/2010/main" val="3322820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6AE42FD-E154-40A5-9C8F-1858D44788E6}"/>
              </a:ext>
            </a:extLst>
          </p:cNvPr>
          <p:cNvSpPr>
            <a:spLocks noChangeArrowheads="1"/>
          </p:cNvSpPr>
          <p:nvPr/>
        </p:nvSpPr>
        <p:spPr bwMode="invGray">
          <a:xfrm>
            <a:off x="0" y="1436688"/>
            <a:ext cx="9144000" cy="44450"/>
          </a:xfrm>
          <a:prstGeom prst="rect">
            <a:avLst/>
          </a:prstGeom>
          <a:solidFill>
            <a:srgbClr val="FFFFFF"/>
          </a:solidFill>
          <a:ln w="48000" cmpd="thickThin">
            <a:noFill/>
            <a:miter lim="800000"/>
            <a:headEnd/>
            <a:tailEnd/>
          </a:ln>
          <a:effectLst>
            <a:outerShdw blurRad="63500" dist="10160" dir="5400000" algn="tl" rotWithShape="0">
              <a:srgbClr val="000000">
                <a:alpha val="59999"/>
              </a:srgbClr>
            </a:outerShdw>
          </a:effectLst>
        </p:spPr>
        <p:txBody>
          <a:bodyPr anchor="ctr"/>
          <a:lstStyle/>
          <a:p>
            <a:pPr>
              <a:defRPr/>
            </a:pPr>
            <a:endParaRPr lang="en-US">
              <a:solidFill>
                <a:schemeClr val="lt1"/>
              </a:solidFill>
              <a:latin typeface="+mn-lt"/>
              <a:ea typeface="Arial" pitchFamily="-112" charset="0"/>
              <a:cs typeface="Arial" pitchFamily="-112" charset="0"/>
            </a:endParaRPr>
          </a:p>
        </p:txBody>
      </p:sp>
      <p:sp>
        <p:nvSpPr>
          <p:cNvPr id="7" name="Rectangle 6">
            <a:extLst>
              <a:ext uri="{FF2B5EF4-FFF2-40B4-BE49-F238E27FC236}">
                <a16:creationId xmlns:a16="http://schemas.microsoft.com/office/drawing/2014/main" id="{0D39BE69-8AE6-47AA-9147-04B54B6C7E26}"/>
              </a:ext>
            </a:extLst>
          </p:cNvPr>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defRPr/>
            </a:pPr>
            <a:endParaRPr lang="en-US"/>
          </a:p>
        </p:txBody>
      </p:sp>
      <p:sp>
        <p:nvSpPr>
          <p:cNvPr id="2" name="Title Placeholder 1">
            <a:extLst>
              <a:ext uri="{FF2B5EF4-FFF2-40B4-BE49-F238E27FC236}">
                <a16:creationId xmlns:a16="http://schemas.microsoft.com/office/drawing/2014/main" id="{19D7A359-1E11-4949-A27C-CEDD2B718283}"/>
              </a:ext>
            </a:extLst>
          </p:cNvPr>
          <p:cNvSpPr>
            <a:spLocks noGrp="1"/>
          </p:cNvSpPr>
          <p:nvPr>
            <p:ph type="title"/>
          </p:nvPr>
        </p:nvSpPr>
        <p:spPr>
          <a:xfrm>
            <a:off x="457200" y="152400"/>
            <a:ext cx="8229600" cy="1250950"/>
          </a:xfrm>
          <a:prstGeom prst="rect">
            <a:avLst/>
          </a:prstGeom>
        </p:spPr>
        <p:txBody>
          <a:bodyPr vert="horz" wrap="square" lIns="91440" tIns="45720" rIns="45720" bIns="45720" numCol="1" anchor="ctr" anchorCtr="0" compatLnSpc="1">
            <a:prstTxWarp prst="textNoShape">
              <a:avLst/>
            </a:prstTxWarp>
            <a:normAutofit/>
            <a:sp3d prstMaterial="matte">
              <a:bevelT w="50800" h="10160"/>
            </a:sp3d>
          </a:bodyPr>
          <a:lstStyle/>
          <a:p>
            <a:pPr lvl="0"/>
            <a:r>
              <a:rPr lang="en-AU"/>
              <a:t>Click to edit Master title style</a:t>
            </a:r>
            <a:endParaRPr lang="en-US"/>
          </a:p>
        </p:txBody>
      </p:sp>
      <p:sp>
        <p:nvSpPr>
          <p:cNvPr id="1029" name="Text Placeholder 2">
            <a:extLst>
              <a:ext uri="{FF2B5EF4-FFF2-40B4-BE49-F238E27FC236}">
                <a16:creationId xmlns:a16="http://schemas.microsoft.com/office/drawing/2014/main" id="{2DA7247B-71C1-402E-81F5-5E2539CD1CC5}"/>
              </a:ext>
            </a:extLst>
          </p:cNvPr>
          <p:cNvSpPr>
            <a:spLocks noGrp="1"/>
          </p:cNvSpPr>
          <p:nvPr>
            <p:ph type="body" idx="1"/>
          </p:nvPr>
        </p:nvSpPr>
        <p:spPr bwMode="auto">
          <a:xfrm>
            <a:off x="457200" y="1774825"/>
            <a:ext cx="8229600" cy="462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p>
            <a:pPr lvl="0"/>
            <a:r>
              <a:rPr lang="en-AU" altLang="en-US"/>
              <a:t>Click to edit Master text styles</a:t>
            </a:r>
          </a:p>
          <a:p>
            <a:pPr lvl="1"/>
            <a:r>
              <a:rPr lang="en-AU" altLang="en-US"/>
              <a:t>Second level</a:t>
            </a:r>
          </a:p>
          <a:p>
            <a:pPr lvl="2"/>
            <a:r>
              <a:rPr lang="en-AU" altLang="en-US"/>
              <a:t>Third level</a:t>
            </a:r>
          </a:p>
          <a:p>
            <a:pPr lvl="3"/>
            <a:r>
              <a:rPr lang="en-AU" altLang="en-US"/>
              <a:t>Fourth level</a:t>
            </a:r>
          </a:p>
          <a:p>
            <a:pPr lvl="4"/>
            <a:r>
              <a:rPr lang="en-AU" altLang="en-US"/>
              <a:t>Fifth level</a:t>
            </a:r>
            <a:endParaRPr lang="en-US" altLang="en-US"/>
          </a:p>
        </p:txBody>
      </p:sp>
      <p:sp>
        <p:nvSpPr>
          <p:cNvPr id="4" name="Date Placeholder 3">
            <a:extLst>
              <a:ext uri="{FF2B5EF4-FFF2-40B4-BE49-F238E27FC236}">
                <a16:creationId xmlns:a16="http://schemas.microsoft.com/office/drawing/2014/main" id="{319B02CB-2061-4DAB-8975-FA53F4503806}"/>
              </a:ext>
            </a:extLst>
          </p:cNvPr>
          <p:cNvSpPr>
            <a:spLocks noGrp="1"/>
          </p:cNvSpPr>
          <p:nvPr>
            <p:ph type="dt" sz="half" idx="2"/>
          </p:nvPr>
        </p:nvSpPr>
        <p:spPr>
          <a:xfrm>
            <a:off x="457200" y="6477000"/>
            <a:ext cx="2133600" cy="274638"/>
          </a:xfrm>
          <a:prstGeom prst="rect">
            <a:avLst/>
          </a:prstGeom>
        </p:spPr>
        <p:txBody>
          <a:bodyPr vert="horz" wrap="square" lIns="109728" tIns="45720" rIns="45720" bIns="0" numCol="1" anchor="b" anchorCtr="0" compatLnSpc="1">
            <a:prstTxWarp prst="textNoShape">
              <a:avLst/>
            </a:prstTxWarp>
          </a:bodyPr>
          <a:lstStyle>
            <a:lvl1pPr>
              <a:defRPr sz="1200">
                <a:solidFill>
                  <a:srgbClr val="FFFFFF"/>
                </a:solidFill>
                <a:latin typeface="Arial" charset="0"/>
                <a:ea typeface="Arial" charset="0"/>
                <a:cs typeface="Arial" charset="0"/>
              </a:defRPr>
            </a:lvl1pPr>
          </a:lstStyle>
          <a:p>
            <a:pPr>
              <a:defRPr/>
            </a:pPr>
            <a:endParaRPr lang="en-US"/>
          </a:p>
        </p:txBody>
      </p:sp>
      <p:sp>
        <p:nvSpPr>
          <p:cNvPr id="5" name="Footer Placeholder 4">
            <a:extLst>
              <a:ext uri="{FF2B5EF4-FFF2-40B4-BE49-F238E27FC236}">
                <a16:creationId xmlns:a16="http://schemas.microsoft.com/office/drawing/2014/main" id="{F113C3FC-3B0C-4EA6-9FF6-73AA38E04187}"/>
              </a:ext>
            </a:extLst>
          </p:cNvPr>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latinLnBrk="0" hangingPunct="1">
              <a:defRPr kumimoji="0" sz="1200">
                <a:solidFill>
                  <a:schemeClr val="tx1">
                    <a:tint val="95000"/>
                  </a:schemeClr>
                </a:solidFill>
                <a:latin typeface="Arial" pitchFamily="34" charset="0"/>
                <a:ea typeface="+mn-ea"/>
                <a:cs typeface="Arial" pitchFamily="34" charset="0"/>
              </a:defRPr>
            </a:lvl1pPr>
          </a:lstStyle>
          <a:p>
            <a:pPr>
              <a:defRPr/>
            </a:pPr>
            <a:endParaRPr lang="en-US"/>
          </a:p>
        </p:txBody>
      </p:sp>
      <p:sp>
        <p:nvSpPr>
          <p:cNvPr id="6" name="Slide Number Placeholder 5">
            <a:extLst>
              <a:ext uri="{FF2B5EF4-FFF2-40B4-BE49-F238E27FC236}">
                <a16:creationId xmlns:a16="http://schemas.microsoft.com/office/drawing/2014/main" id="{F9CA347A-908F-42EA-802A-02774E7E9539}"/>
              </a:ext>
            </a:extLst>
          </p:cNvPr>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prstTxWarp prst="textNoShape">
              <a:avLst/>
            </a:prstTxWarp>
          </a:bodyPr>
          <a:lstStyle>
            <a:lvl1pPr algn="r">
              <a:defRPr sz="1200">
                <a:solidFill>
                  <a:srgbClr val="FFFFFF"/>
                </a:solidFill>
              </a:defRPr>
            </a:lvl1pPr>
          </a:lstStyle>
          <a:p>
            <a:fld id="{76852BB0-2FD4-4FFC-BCBA-BC1F1141D74A}"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54" r:id="rId1"/>
    <p:sldLayoutId id="2147483848" r:id="rId2"/>
    <p:sldLayoutId id="2147483855" r:id="rId3"/>
    <p:sldLayoutId id="2147483849" r:id="rId4"/>
    <p:sldLayoutId id="2147483850" r:id="rId5"/>
    <p:sldLayoutId id="2147483851" r:id="rId6"/>
    <p:sldLayoutId id="2147483856" r:id="rId7"/>
    <p:sldLayoutId id="2147483857" r:id="rId8"/>
    <p:sldLayoutId id="2147483858" r:id="rId9"/>
    <p:sldLayoutId id="2147483852" r:id="rId10"/>
    <p:sldLayoutId id="2147483859" r:id="rId11"/>
    <p:sldLayoutId id="2147483853" r:id="rId12"/>
  </p:sldLayoutIdLst>
  <p:txStyles>
    <p:titleStyle>
      <a:lvl1pPr algn="l" rtl="0" eaLnBrk="0" fontAlgn="base" hangingPunct="0">
        <a:spcBef>
          <a:spcPct val="0"/>
        </a:spcBef>
        <a:spcAft>
          <a:spcPct val="0"/>
        </a:spcAft>
        <a:defRPr sz="4500" b="1" kern="1200">
          <a:solidFill>
            <a:srgbClr val="347FD8"/>
          </a:solidFill>
          <a:latin typeface="+mj-lt"/>
          <a:ea typeface="MS PGothic" panose="020B0600070205080204" pitchFamily="34" charset="-128"/>
          <a:cs typeface="ＭＳ Ｐゴシック" charset="-128"/>
        </a:defRPr>
      </a:lvl1pPr>
      <a:lvl2pPr algn="l" rtl="0" eaLnBrk="0" fontAlgn="base" hangingPunct="0">
        <a:spcBef>
          <a:spcPct val="0"/>
        </a:spcBef>
        <a:spcAft>
          <a:spcPct val="0"/>
        </a:spcAft>
        <a:defRPr sz="4500" b="1">
          <a:solidFill>
            <a:srgbClr val="347FD8"/>
          </a:solidFill>
          <a:latin typeface="Calibri" pitchFamily="-112" charset="0"/>
          <a:ea typeface="MS PGothic" panose="020B0600070205080204" pitchFamily="34" charset="-128"/>
          <a:cs typeface="ＭＳ Ｐゴシック" charset="-128"/>
        </a:defRPr>
      </a:lvl2pPr>
      <a:lvl3pPr algn="l" rtl="0" eaLnBrk="0" fontAlgn="base" hangingPunct="0">
        <a:spcBef>
          <a:spcPct val="0"/>
        </a:spcBef>
        <a:spcAft>
          <a:spcPct val="0"/>
        </a:spcAft>
        <a:defRPr sz="4500" b="1">
          <a:solidFill>
            <a:srgbClr val="347FD8"/>
          </a:solidFill>
          <a:latin typeface="Calibri" pitchFamily="-112" charset="0"/>
          <a:ea typeface="MS PGothic" panose="020B0600070205080204" pitchFamily="34" charset="-128"/>
          <a:cs typeface="ＭＳ Ｐゴシック" charset="-128"/>
        </a:defRPr>
      </a:lvl3pPr>
      <a:lvl4pPr algn="l" rtl="0" eaLnBrk="0" fontAlgn="base" hangingPunct="0">
        <a:spcBef>
          <a:spcPct val="0"/>
        </a:spcBef>
        <a:spcAft>
          <a:spcPct val="0"/>
        </a:spcAft>
        <a:defRPr sz="4500" b="1">
          <a:solidFill>
            <a:srgbClr val="347FD8"/>
          </a:solidFill>
          <a:latin typeface="Calibri" pitchFamily="-112" charset="0"/>
          <a:ea typeface="MS PGothic" panose="020B0600070205080204" pitchFamily="34" charset="-128"/>
          <a:cs typeface="ＭＳ Ｐゴシック" charset="-128"/>
        </a:defRPr>
      </a:lvl4pPr>
      <a:lvl5pPr algn="l" rtl="0" eaLnBrk="0" fontAlgn="base" hangingPunct="0">
        <a:spcBef>
          <a:spcPct val="0"/>
        </a:spcBef>
        <a:spcAft>
          <a:spcPct val="0"/>
        </a:spcAft>
        <a:defRPr sz="4500" b="1">
          <a:solidFill>
            <a:srgbClr val="347FD8"/>
          </a:solidFill>
          <a:latin typeface="Calibri" pitchFamily="-112" charset="0"/>
          <a:ea typeface="MS PGothic" panose="020B0600070205080204" pitchFamily="34" charset="-128"/>
          <a:cs typeface="ＭＳ Ｐゴシック" charset="-128"/>
        </a:defRPr>
      </a:lvl5pPr>
      <a:lvl6pPr marL="457200" algn="l" rtl="0" eaLnBrk="1" fontAlgn="base" hangingPunct="1">
        <a:spcBef>
          <a:spcPct val="0"/>
        </a:spcBef>
        <a:spcAft>
          <a:spcPct val="0"/>
        </a:spcAft>
        <a:defRPr sz="4500" b="1">
          <a:solidFill>
            <a:srgbClr val="347FD8"/>
          </a:solidFill>
          <a:latin typeface="Corbel" pitchFamily="34" charset="0"/>
        </a:defRPr>
      </a:lvl6pPr>
      <a:lvl7pPr marL="914400" algn="l" rtl="0" eaLnBrk="1" fontAlgn="base" hangingPunct="1">
        <a:spcBef>
          <a:spcPct val="0"/>
        </a:spcBef>
        <a:spcAft>
          <a:spcPct val="0"/>
        </a:spcAft>
        <a:defRPr sz="4500" b="1">
          <a:solidFill>
            <a:srgbClr val="347FD8"/>
          </a:solidFill>
          <a:latin typeface="Corbel" pitchFamily="34" charset="0"/>
        </a:defRPr>
      </a:lvl7pPr>
      <a:lvl8pPr marL="1371600" algn="l" rtl="0" eaLnBrk="1" fontAlgn="base" hangingPunct="1">
        <a:spcBef>
          <a:spcPct val="0"/>
        </a:spcBef>
        <a:spcAft>
          <a:spcPct val="0"/>
        </a:spcAft>
        <a:defRPr sz="4500" b="1">
          <a:solidFill>
            <a:srgbClr val="347FD8"/>
          </a:solidFill>
          <a:latin typeface="Corbel" pitchFamily="34" charset="0"/>
        </a:defRPr>
      </a:lvl8pPr>
      <a:lvl9pPr marL="1828800" algn="l" rtl="0" eaLnBrk="1" fontAlgn="base" hangingPunct="1">
        <a:spcBef>
          <a:spcPct val="0"/>
        </a:spcBef>
        <a:spcAft>
          <a:spcPct val="0"/>
        </a:spcAft>
        <a:defRPr sz="4500" b="1">
          <a:solidFill>
            <a:srgbClr val="347FD8"/>
          </a:solidFill>
          <a:latin typeface="Corbel" pitchFamily="34" charset="0"/>
        </a:defRPr>
      </a:lvl9pPr>
    </p:titleStyle>
    <p:bodyStyle>
      <a:lvl1pPr marL="438150" indent="-319088" algn="l" rtl="0" eaLnBrk="0" fontAlgn="base" hangingPunct="0">
        <a:spcBef>
          <a:spcPct val="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S PGothic" panose="020B0600070205080204" pitchFamily="34" charset="-128"/>
          <a:cs typeface="ＭＳ Ｐゴシック" charset="-128"/>
        </a:defRPr>
      </a:lvl1pPr>
      <a:lvl2pPr marL="730250" indent="-273050" algn="l" rtl="0" eaLnBrk="0" fontAlgn="base" hangingPunct="0">
        <a:spcBef>
          <a:spcPct val="20000"/>
        </a:spcBef>
        <a:spcAft>
          <a:spcPct val="0"/>
        </a:spcAft>
        <a:buClr>
          <a:schemeClr val="accent2"/>
        </a:buClr>
        <a:buSzPct val="90000"/>
        <a:buFont typeface="Wingdings" panose="05000000000000000000" pitchFamily="2" charset="2"/>
        <a:buChar char=""/>
        <a:defRPr sz="2800" kern="1200">
          <a:solidFill>
            <a:schemeClr val="tx1"/>
          </a:solidFill>
          <a:latin typeface="+mn-lt"/>
          <a:ea typeface="MS PGothic" panose="020B0600070205080204" pitchFamily="34" charset="-128"/>
          <a:cs typeface="+mn-cs"/>
        </a:defRPr>
      </a:lvl2pPr>
      <a:lvl3pPr marL="995363" indent="-228600" algn="l" rtl="0" eaLnBrk="0" fontAlgn="base" hangingPunct="0">
        <a:spcBef>
          <a:spcPct val="20000"/>
        </a:spcBef>
        <a:spcAft>
          <a:spcPct val="0"/>
        </a:spcAft>
        <a:buClr>
          <a:srgbClr val="9BBB59"/>
        </a:buClr>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216025" indent="-182563" algn="l" rtl="0" eaLnBrk="0" fontAlgn="base" hangingPunct="0">
        <a:spcBef>
          <a:spcPct val="20000"/>
        </a:spcBef>
        <a:spcAft>
          <a:spcPct val="0"/>
        </a:spcAft>
        <a:buClr>
          <a:srgbClr val="8064A2"/>
        </a:buClr>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1425575" indent="-182563" algn="l" rtl="0" eaLnBrk="0" fontAlgn="base" hangingPunct="0">
        <a:spcBef>
          <a:spcPct val="20000"/>
        </a:spcBef>
        <a:spcAft>
          <a:spcPct val="0"/>
        </a:spcAft>
        <a:buClr>
          <a:srgbClr val="4BACC6"/>
        </a:buClr>
        <a:buFont typeface="Wingdings 3" panose="05040102010807070707" pitchFamily="18" charset="2"/>
        <a:buChar char=""/>
        <a:defRPr lang="en-US" sz="2000" kern="1200">
          <a:solidFill>
            <a:schemeClr val="tx1"/>
          </a:solidFill>
          <a:latin typeface="+mn-lt"/>
          <a:ea typeface="MS PGothic" panose="020B0600070205080204" pitchFamily="34" charset="-128"/>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601302CC-2044-46BB-937F-CD85D3FFFDC6}"/>
              </a:ext>
            </a:extLst>
          </p:cNvPr>
          <p:cNvSpPr>
            <a:spLocks noGrp="1" noChangeArrowheads="1"/>
          </p:cNvSpPr>
          <p:nvPr>
            <p:ph type="ctrTitle"/>
          </p:nvPr>
        </p:nvSpPr>
        <p:spPr/>
        <p:txBody>
          <a:bodyPr/>
          <a:lstStyle/>
          <a:p>
            <a:pPr algn="ctr" eaLnBrk="1" hangingPunct="1">
              <a:defRPr/>
            </a:pPr>
            <a:r>
              <a:rPr lang="en-US" sz="4800" dirty="0">
                <a:latin typeface="Lucida Sans Unicode" charset="0"/>
                <a:ea typeface="ＭＳ Ｐゴシック" charset="0"/>
                <a:cs typeface="ＭＳ Ｐゴシック" charset="0"/>
              </a:rPr>
              <a:t>Severe Sepsis &amp; Septic Shock</a:t>
            </a:r>
            <a:endParaRPr lang="en-US" dirty="0">
              <a:solidFill>
                <a:srgbClr val="800080"/>
              </a:solidFill>
              <a:latin typeface="Lucida Sans Unicode" charset="0"/>
              <a:ea typeface="ＭＳ Ｐゴシック" charset="0"/>
              <a:cs typeface="ＭＳ Ｐゴシック" charset="0"/>
            </a:endParaRP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1D4AA9D4-A327-4913-A368-3FCFCC4CEC55}"/>
              </a:ext>
            </a:extLst>
          </p:cNvPr>
          <p:cNvSpPr>
            <a:spLocks noGrp="1"/>
          </p:cNvSpPr>
          <p:nvPr>
            <p:ph type="title"/>
          </p:nvPr>
        </p:nvSpPr>
        <p:spPr/>
        <p:txBody>
          <a:bodyPr/>
          <a:lstStyle/>
          <a:p>
            <a:pPr eaLnBrk="1" hangingPunct="1">
              <a:defRPr/>
            </a:pPr>
            <a:r>
              <a:rPr lang="en-US">
                <a:latin typeface="Lucida Sans Unicode" charset="0"/>
                <a:ea typeface="ＭＳ Ｐゴシック" charset="0"/>
                <a:cs typeface="ＭＳ Ｐゴシック" charset="0"/>
              </a:rPr>
              <a:t>Management Principles</a:t>
            </a:r>
          </a:p>
        </p:txBody>
      </p:sp>
      <p:sp>
        <p:nvSpPr>
          <p:cNvPr id="30723" name="Content Placeholder 2">
            <a:extLst>
              <a:ext uri="{FF2B5EF4-FFF2-40B4-BE49-F238E27FC236}">
                <a16:creationId xmlns:a16="http://schemas.microsoft.com/office/drawing/2014/main" id="{E3B784C6-D838-44B0-A1C3-E069586B9486}"/>
              </a:ext>
            </a:extLst>
          </p:cNvPr>
          <p:cNvSpPr>
            <a:spLocks noGrp="1"/>
          </p:cNvSpPr>
          <p:nvPr>
            <p:ph idx="1"/>
          </p:nvPr>
        </p:nvSpPr>
        <p:spPr/>
        <p:txBody>
          <a:bodyPr/>
          <a:lstStyle/>
          <a:p>
            <a:pPr eaLnBrk="1" hangingPunct="1">
              <a:buFont typeface="Wingdings 2" charset="0"/>
              <a:buChar char=""/>
              <a:defRPr/>
            </a:pPr>
            <a:r>
              <a:rPr lang="en-US" dirty="0">
                <a:solidFill>
                  <a:srgbClr val="000000"/>
                </a:solidFill>
                <a:latin typeface="Lucida Sans Unicode" charset="0"/>
                <a:ea typeface="ＭＳ Ｐゴシック" charset="0"/>
                <a:cs typeface="ＭＳ Ｐゴシック" charset="0"/>
              </a:rPr>
              <a:t>Adjunctive treatment</a:t>
            </a:r>
          </a:p>
          <a:p>
            <a:pPr lvl="1" eaLnBrk="1" hangingPunct="1">
              <a:buFont typeface="Wingdings" charset="0"/>
              <a:buChar char=""/>
              <a:defRPr/>
            </a:pPr>
            <a:r>
              <a:rPr lang="en-US" dirty="0">
                <a:solidFill>
                  <a:srgbClr val="000000"/>
                </a:solidFill>
                <a:latin typeface="Lucida Sans Unicode" charset="0"/>
                <a:ea typeface="ＭＳ Ｐゴシック" charset="0"/>
              </a:rPr>
              <a:t>Corticosteroids</a:t>
            </a:r>
          </a:p>
          <a:p>
            <a:pPr lvl="1" eaLnBrk="1" hangingPunct="1">
              <a:buFont typeface="Wingdings" charset="0"/>
              <a:buChar char=""/>
              <a:defRPr/>
            </a:pPr>
            <a:r>
              <a:rPr lang="en-US" dirty="0">
                <a:solidFill>
                  <a:srgbClr val="000000"/>
                </a:solidFill>
                <a:latin typeface="Lucida Sans Unicode" charset="0"/>
                <a:ea typeface="ＭＳ Ｐゴシック" charset="0"/>
              </a:rPr>
              <a:t>Glucose control</a:t>
            </a:r>
          </a:p>
          <a:p>
            <a:pPr marL="457200" lvl="1" indent="0" eaLnBrk="1" hangingPunct="1">
              <a:buFont typeface="Wingdings" charset="0"/>
              <a:buNone/>
              <a:defRPr/>
            </a:pPr>
            <a:endParaRPr lang="en-US" dirty="0">
              <a:solidFill>
                <a:srgbClr val="000000"/>
              </a:solidFill>
              <a:latin typeface="Lucida Sans Unicode" charset="0"/>
              <a:ea typeface="ＭＳ Ｐゴシック" charset="0"/>
            </a:endParaRPr>
          </a:p>
          <a:p>
            <a:pPr eaLnBrk="1" hangingPunct="1">
              <a:buFont typeface="Wingdings 2" charset="0"/>
              <a:buChar char=""/>
              <a:defRPr/>
            </a:pPr>
            <a:r>
              <a:rPr lang="en-US" dirty="0">
                <a:solidFill>
                  <a:srgbClr val="000000"/>
                </a:solidFill>
                <a:latin typeface="Lucida Sans Unicode" charset="0"/>
                <a:ea typeface="ＭＳ Ｐゴシック" charset="0"/>
                <a:cs typeface="ＭＳ Ｐゴシック" charset="0"/>
              </a:rPr>
              <a:t>Organ support</a:t>
            </a:r>
          </a:p>
          <a:p>
            <a:pPr lvl="1" eaLnBrk="1" hangingPunct="1">
              <a:buFont typeface="Wingdings" charset="0"/>
              <a:buChar char=""/>
              <a:defRPr/>
            </a:pPr>
            <a:r>
              <a:rPr lang="en-US" dirty="0">
                <a:solidFill>
                  <a:srgbClr val="000000"/>
                </a:solidFill>
                <a:latin typeface="Lucida Sans Unicode" charset="0"/>
                <a:ea typeface="ＭＳ Ｐゴシック" charset="0"/>
              </a:rPr>
              <a:t>Mechanical ventilation</a:t>
            </a:r>
          </a:p>
          <a:p>
            <a:pPr lvl="1" eaLnBrk="1" hangingPunct="1">
              <a:buFont typeface="Wingdings" charset="0"/>
              <a:buChar char=""/>
              <a:defRPr/>
            </a:pPr>
            <a:r>
              <a:rPr lang="en-US" dirty="0">
                <a:solidFill>
                  <a:srgbClr val="000000"/>
                </a:solidFill>
                <a:latin typeface="Lucida Sans Unicode" charset="0"/>
                <a:ea typeface="ＭＳ Ｐゴシック" charset="0"/>
              </a:rPr>
              <a:t>Renal Replacement Therapy</a:t>
            </a:r>
          </a:p>
          <a:p>
            <a:pPr eaLnBrk="1" hangingPunct="1">
              <a:buFont typeface="Wingdings 2" charset="0"/>
              <a:buChar char=""/>
              <a:defRPr/>
            </a:pPr>
            <a:endParaRPr lang="en-US" dirty="0">
              <a:solidFill>
                <a:srgbClr val="000000"/>
              </a:solidFill>
              <a:latin typeface="Lucida Sans Unicode" charset="0"/>
              <a:ea typeface="ＭＳ Ｐゴシック" charset="0"/>
              <a:cs typeface="ＭＳ Ｐゴシック"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A7A9ED10-DA17-42AE-A892-6F01502056F0}"/>
              </a:ext>
            </a:extLst>
          </p:cNvPr>
          <p:cNvSpPr>
            <a:spLocks noGrp="1"/>
          </p:cNvSpPr>
          <p:nvPr>
            <p:ph type="title"/>
          </p:nvPr>
        </p:nvSpPr>
        <p:spPr/>
        <p:txBody>
          <a:bodyPr/>
          <a:lstStyle/>
          <a:p>
            <a:pPr eaLnBrk="1" hangingPunct="1">
              <a:defRPr/>
            </a:pPr>
            <a:r>
              <a:rPr lang="en-US">
                <a:latin typeface="Lucida Sans Unicode" charset="0"/>
                <a:ea typeface="ＭＳ Ｐゴシック" charset="0"/>
                <a:cs typeface="ＭＳ Ｐゴシック" charset="0"/>
              </a:rPr>
              <a:t>Management Principles</a:t>
            </a:r>
          </a:p>
        </p:txBody>
      </p:sp>
      <p:sp>
        <p:nvSpPr>
          <p:cNvPr id="32770" name="Content Placeholder 2">
            <a:extLst>
              <a:ext uri="{FF2B5EF4-FFF2-40B4-BE49-F238E27FC236}">
                <a16:creationId xmlns:a16="http://schemas.microsoft.com/office/drawing/2014/main" id="{1F6EB98A-3181-4209-856B-1A398B4FD74D}"/>
              </a:ext>
            </a:extLst>
          </p:cNvPr>
          <p:cNvSpPr>
            <a:spLocks noGrp="1"/>
          </p:cNvSpPr>
          <p:nvPr>
            <p:ph idx="1"/>
          </p:nvPr>
        </p:nvSpPr>
        <p:spPr/>
        <p:txBody>
          <a:bodyPr/>
          <a:lstStyle/>
          <a:p>
            <a:pPr eaLnBrk="1" hangingPunct="1"/>
            <a:r>
              <a:rPr lang="en-US" altLang="en-US">
                <a:solidFill>
                  <a:srgbClr val="000000"/>
                </a:solidFill>
                <a:latin typeface="Lucida Sans Unicode" panose="020B0602030504020204" pitchFamily="34" charset="0"/>
              </a:rPr>
              <a:t>Other supportive therapy</a:t>
            </a:r>
          </a:p>
          <a:p>
            <a:pPr eaLnBrk="1" hangingPunct="1"/>
            <a:endParaRPr lang="en-US" altLang="en-US">
              <a:solidFill>
                <a:srgbClr val="000000"/>
              </a:solidFill>
              <a:latin typeface="Lucida Sans Unicode" panose="020B0602030504020204" pitchFamily="34" charset="0"/>
            </a:endParaRPr>
          </a:p>
          <a:p>
            <a:pPr lvl="1" eaLnBrk="1" hangingPunct="1"/>
            <a:r>
              <a:rPr lang="en-US" altLang="en-US">
                <a:solidFill>
                  <a:srgbClr val="000000"/>
                </a:solidFill>
                <a:latin typeface="Lucida Sans Unicode" panose="020B0602030504020204" pitchFamily="34" charset="0"/>
              </a:rPr>
              <a:t>Stress ulcer prophylaxis</a:t>
            </a:r>
          </a:p>
          <a:p>
            <a:pPr lvl="1" eaLnBrk="1" hangingPunct="1"/>
            <a:r>
              <a:rPr lang="en-US" altLang="en-US">
                <a:solidFill>
                  <a:srgbClr val="000000"/>
                </a:solidFill>
                <a:latin typeface="Lucida Sans Unicode" panose="020B0602030504020204" pitchFamily="34" charset="0"/>
              </a:rPr>
              <a:t>Adequate nutrition</a:t>
            </a:r>
          </a:p>
          <a:p>
            <a:pPr lvl="1" eaLnBrk="1" hangingPunct="1"/>
            <a:r>
              <a:rPr lang="en-US" altLang="en-US">
                <a:solidFill>
                  <a:srgbClr val="000000"/>
                </a:solidFill>
                <a:latin typeface="Lucida Sans Unicode" panose="020B0602030504020204" pitchFamily="34" charset="0"/>
              </a:rPr>
              <a:t>DVT prophylaxis</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3794" name="AutoShape 4">
            <a:extLst>
              <a:ext uri="{FF2B5EF4-FFF2-40B4-BE49-F238E27FC236}">
                <a16:creationId xmlns:a16="http://schemas.microsoft.com/office/drawing/2014/main" id="{6C910CED-4AAE-4959-A773-542A999E9B0A}"/>
              </a:ext>
            </a:extLst>
          </p:cNvPr>
          <p:cNvSpPr>
            <a:spLocks noChangeArrowheads="1"/>
          </p:cNvSpPr>
          <p:nvPr/>
        </p:nvSpPr>
        <p:spPr bwMode="auto">
          <a:xfrm>
            <a:off x="3124200" y="1447800"/>
            <a:ext cx="1828800" cy="685800"/>
          </a:xfrm>
          <a:prstGeom prst="flowChartProcess">
            <a:avLst/>
          </a:prstGeom>
          <a:solidFill>
            <a:srgbClr val="CC6600"/>
          </a:solidFill>
          <a:ln w="12700">
            <a:solidFill>
              <a:schemeClr val="tx1"/>
            </a:solidFill>
            <a:miter lim="800000"/>
            <a:headEnd/>
            <a:tailEnd/>
          </a:ln>
        </p:spPr>
        <p:txBody>
          <a:bodyPr wrap="none" anchor="ctr"/>
          <a:lstStyle>
            <a:lvl1pPr>
              <a:defRPr sz="2400">
                <a:solidFill>
                  <a:schemeClr val="tx1"/>
                </a:solidFill>
                <a:latin typeface="Lucida Sans Unicode" panose="020B0602030504020204" pitchFamily="34" charset="0"/>
                <a:ea typeface="MS PGothic" panose="020B0600070205080204" pitchFamily="34" charset="-128"/>
              </a:defRPr>
            </a:lvl1pPr>
            <a:lvl2pPr marL="742950" indent="-285750">
              <a:defRPr sz="2400">
                <a:solidFill>
                  <a:schemeClr val="tx1"/>
                </a:solidFill>
                <a:latin typeface="Lucida Sans Unicode" panose="020B0602030504020204" pitchFamily="34" charset="0"/>
                <a:ea typeface="MS PGothic" panose="020B0600070205080204" pitchFamily="34" charset="-128"/>
              </a:defRPr>
            </a:lvl2pPr>
            <a:lvl3pPr marL="1143000" indent="-228600">
              <a:defRPr sz="2400">
                <a:solidFill>
                  <a:schemeClr val="tx1"/>
                </a:solidFill>
                <a:latin typeface="Lucida Sans Unicode" panose="020B0602030504020204" pitchFamily="34" charset="0"/>
                <a:ea typeface="MS PGothic" panose="020B0600070205080204" pitchFamily="34" charset="-128"/>
              </a:defRPr>
            </a:lvl3pPr>
            <a:lvl4pPr marL="1600200" indent="-228600">
              <a:defRPr sz="2400">
                <a:solidFill>
                  <a:schemeClr val="tx1"/>
                </a:solidFill>
                <a:latin typeface="Lucida Sans Unicode" panose="020B0602030504020204" pitchFamily="34" charset="0"/>
                <a:ea typeface="MS PGothic" panose="020B0600070205080204" pitchFamily="34" charset="-128"/>
              </a:defRPr>
            </a:lvl4pPr>
            <a:lvl5pPr marL="2057400" indent="-228600">
              <a:defRPr sz="2400">
                <a:solidFill>
                  <a:schemeClr val="tx1"/>
                </a:solidFill>
                <a:latin typeface="Lucida Sans Unicode" panose="020B0602030504020204" pitchFamily="34"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9pPr>
          </a:lstStyle>
          <a:p>
            <a:r>
              <a:rPr lang="en-US" altLang="en-US" sz="1800"/>
              <a:t>Initial history</a:t>
            </a:r>
            <a:br>
              <a:rPr lang="en-US" altLang="en-US" sz="1800"/>
            </a:br>
            <a:r>
              <a:rPr lang="en-US" altLang="en-US" sz="1800"/>
              <a:t>&amp; examination</a:t>
            </a:r>
          </a:p>
        </p:txBody>
      </p:sp>
      <p:sp>
        <p:nvSpPr>
          <p:cNvPr id="33795" name="AutoShape 6">
            <a:extLst>
              <a:ext uri="{FF2B5EF4-FFF2-40B4-BE49-F238E27FC236}">
                <a16:creationId xmlns:a16="http://schemas.microsoft.com/office/drawing/2014/main" id="{A7746D48-6FDA-4CA0-9DB1-A2C7B6C3E3E8}"/>
              </a:ext>
            </a:extLst>
          </p:cNvPr>
          <p:cNvSpPr>
            <a:spLocks noChangeArrowheads="1"/>
          </p:cNvSpPr>
          <p:nvPr/>
        </p:nvSpPr>
        <p:spPr bwMode="auto">
          <a:xfrm>
            <a:off x="1143000" y="3048000"/>
            <a:ext cx="2286000" cy="3352800"/>
          </a:xfrm>
          <a:prstGeom prst="flowChartPredefinedProcess">
            <a:avLst/>
          </a:prstGeom>
          <a:solidFill>
            <a:schemeClr val="bg2"/>
          </a:solidFill>
          <a:ln w="12700">
            <a:solidFill>
              <a:schemeClr val="tx1"/>
            </a:solidFill>
            <a:miter lim="800000"/>
            <a:headEnd/>
            <a:tailEnd/>
          </a:ln>
        </p:spPr>
        <p:txBody>
          <a:bodyPr wrap="none" anchor="ctr"/>
          <a:lstStyle>
            <a:lvl1pPr>
              <a:defRPr sz="2400">
                <a:solidFill>
                  <a:schemeClr val="tx1"/>
                </a:solidFill>
                <a:latin typeface="Lucida Sans Unicode" panose="020B0602030504020204" pitchFamily="34" charset="0"/>
                <a:ea typeface="MS PGothic" panose="020B0600070205080204" pitchFamily="34" charset="-128"/>
              </a:defRPr>
            </a:lvl1pPr>
            <a:lvl2pPr marL="742950" indent="-285750">
              <a:defRPr sz="2400">
                <a:solidFill>
                  <a:schemeClr val="tx1"/>
                </a:solidFill>
                <a:latin typeface="Lucida Sans Unicode" panose="020B0602030504020204" pitchFamily="34" charset="0"/>
                <a:ea typeface="MS PGothic" panose="020B0600070205080204" pitchFamily="34" charset="-128"/>
              </a:defRPr>
            </a:lvl2pPr>
            <a:lvl3pPr marL="1143000" indent="-228600">
              <a:defRPr sz="2400">
                <a:solidFill>
                  <a:schemeClr val="tx1"/>
                </a:solidFill>
                <a:latin typeface="Lucida Sans Unicode" panose="020B0602030504020204" pitchFamily="34" charset="0"/>
                <a:ea typeface="MS PGothic" panose="020B0600070205080204" pitchFamily="34" charset="-128"/>
              </a:defRPr>
            </a:lvl3pPr>
            <a:lvl4pPr marL="1600200" indent="-228600">
              <a:defRPr sz="2400">
                <a:solidFill>
                  <a:schemeClr val="tx1"/>
                </a:solidFill>
                <a:latin typeface="Lucida Sans Unicode" panose="020B0602030504020204" pitchFamily="34" charset="0"/>
                <a:ea typeface="MS PGothic" panose="020B0600070205080204" pitchFamily="34" charset="-128"/>
              </a:defRPr>
            </a:lvl4pPr>
            <a:lvl5pPr marL="2057400" indent="-228600">
              <a:defRPr sz="2400">
                <a:solidFill>
                  <a:schemeClr val="tx1"/>
                </a:solidFill>
                <a:latin typeface="Lucida Sans Unicode" panose="020B0602030504020204" pitchFamily="34"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9pPr>
          </a:lstStyle>
          <a:p>
            <a:r>
              <a:rPr lang="en-US" altLang="en-US" sz="1800"/>
              <a:t>Resuscitate</a:t>
            </a:r>
          </a:p>
        </p:txBody>
      </p:sp>
      <p:sp>
        <p:nvSpPr>
          <p:cNvPr id="33796" name="AutoShape 7">
            <a:extLst>
              <a:ext uri="{FF2B5EF4-FFF2-40B4-BE49-F238E27FC236}">
                <a16:creationId xmlns:a16="http://schemas.microsoft.com/office/drawing/2014/main" id="{AC042AD0-08E9-4802-BA18-38B18906F34C}"/>
              </a:ext>
            </a:extLst>
          </p:cNvPr>
          <p:cNvSpPr>
            <a:spLocks noChangeArrowheads="1"/>
          </p:cNvSpPr>
          <p:nvPr/>
        </p:nvSpPr>
        <p:spPr bwMode="auto">
          <a:xfrm>
            <a:off x="4648200" y="3048000"/>
            <a:ext cx="1828800" cy="685800"/>
          </a:xfrm>
          <a:prstGeom prst="flowChartProcess">
            <a:avLst/>
          </a:prstGeom>
          <a:solidFill>
            <a:srgbClr val="CC6600"/>
          </a:solidFill>
          <a:ln w="12700">
            <a:solidFill>
              <a:schemeClr val="tx1"/>
            </a:solidFill>
            <a:miter lim="800000"/>
            <a:headEnd/>
            <a:tailEnd/>
          </a:ln>
        </p:spPr>
        <p:txBody>
          <a:bodyPr wrap="none" anchor="ctr"/>
          <a:lstStyle>
            <a:lvl1pPr>
              <a:defRPr sz="2400">
                <a:solidFill>
                  <a:schemeClr val="tx1"/>
                </a:solidFill>
                <a:latin typeface="Lucida Sans Unicode" panose="020B0602030504020204" pitchFamily="34" charset="0"/>
                <a:ea typeface="MS PGothic" panose="020B0600070205080204" pitchFamily="34" charset="-128"/>
              </a:defRPr>
            </a:lvl1pPr>
            <a:lvl2pPr marL="742950" indent="-285750">
              <a:defRPr sz="2400">
                <a:solidFill>
                  <a:schemeClr val="tx1"/>
                </a:solidFill>
                <a:latin typeface="Lucida Sans Unicode" panose="020B0602030504020204" pitchFamily="34" charset="0"/>
                <a:ea typeface="MS PGothic" panose="020B0600070205080204" pitchFamily="34" charset="-128"/>
              </a:defRPr>
            </a:lvl2pPr>
            <a:lvl3pPr marL="1143000" indent="-228600">
              <a:defRPr sz="2400">
                <a:solidFill>
                  <a:schemeClr val="tx1"/>
                </a:solidFill>
                <a:latin typeface="Lucida Sans Unicode" panose="020B0602030504020204" pitchFamily="34" charset="0"/>
                <a:ea typeface="MS PGothic" panose="020B0600070205080204" pitchFamily="34" charset="-128"/>
              </a:defRPr>
            </a:lvl3pPr>
            <a:lvl4pPr marL="1600200" indent="-228600">
              <a:defRPr sz="2400">
                <a:solidFill>
                  <a:schemeClr val="tx1"/>
                </a:solidFill>
                <a:latin typeface="Lucida Sans Unicode" panose="020B0602030504020204" pitchFamily="34" charset="0"/>
                <a:ea typeface="MS PGothic" panose="020B0600070205080204" pitchFamily="34" charset="-128"/>
              </a:defRPr>
            </a:lvl4pPr>
            <a:lvl5pPr marL="2057400" indent="-228600">
              <a:defRPr sz="2400">
                <a:solidFill>
                  <a:schemeClr val="tx1"/>
                </a:solidFill>
                <a:latin typeface="Lucida Sans Unicode" panose="020B0602030504020204" pitchFamily="34"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9pPr>
          </a:lstStyle>
          <a:p>
            <a:r>
              <a:rPr lang="en-US" altLang="en-US" sz="1800"/>
              <a:t>Further history</a:t>
            </a:r>
            <a:br>
              <a:rPr lang="en-US" altLang="en-US" sz="1800"/>
            </a:br>
            <a:r>
              <a:rPr lang="en-US" altLang="en-US" sz="1800"/>
              <a:t>&amp; examination</a:t>
            </a:r>
          </a:p>
        </p:txBody>
      </p:sp>
      <p:sp>
        <p:nvSpPr>
          <p:cNvPr id="33797" name="AutoShape 8">
            <a:extLst>
              <a:ext uri="{FF2B5EF4-FFF2-40B4-BE49-F238E27FC236}">
                <a16:creationId xmlns:a16="http://schemas.microsoft.com/office/drawing/2014/main" id="{D9D724BB-1794-4CCF-94D2-F47CE4E18055}"/>
              </a:ext>
            </a:extLst>
          </p:cNvPr>
          <p:cNvSpPr>
            <a:spLocks noChangeArrowheads="1"/>
          </p:cNvSpPr>
          <p:nvPr/>
        </p:nvSpPr>
        <p:spPr bwMode="auto">
          <a:xfrm>
            <a:off x="4648200" y="4953000"/>
            <a:ext cx="1828800" cy="609600"/>
          </a:xfrm>
          <a:prstGeom prst="flowChartProcess">
            <a:avLst/>
          </a:prstGeom>
          <a:solidFill>
            <a:srgbClr val="CC6600"/>
          </a:solidFill>
          <a:ln w="12700">
            <a:solidFill>
              <a:schemeClr val="tx1"/>
            </a:solidFill>
            <a:miter lim="800000"/>
            <a:headEnd/>
            <a:tailEnd/>
          </a:ln>
        </p:spPr>
        <p:txBody>
          <a:bodyPr wrap="none" anchor="ctr"/>
          <a:lstStyle>
            <a:lvl1pPr>
              <a:defRPr sz="2400">
                <a:solidFill>
                  <a:schemeClr val="tx1"/>
                </a:solidFill>
                <a:latin typeface="Lucida Sans Unicode" panose="020B0602030504020204" pitchFamily="34" charset="0"/>
                <a:ea typeface="MS PGothic" panose="020B0600070205080204" pitchFamily="34" charset="-128"/>
              </a:defRPr>
            </a:lvl1pPr>
            <a:lvl2pPr marL="742950" indent="-285750">
              <a:defRPr sz="2400">
                <a:solidFill>
                  <a:schemeClr val="tx1"/>
                </a:solidFill>
                <a:latin typeface="Lucida Sans Unicode" panose="020B0602030504020204" pitchFamily="34" charset="0"/>
                <a:ea typeface="MS PGothic" panose="020B0600070205080204" pitchFamily="34" charset="-128"/>
              </a:defRPr>
            </a:lvl2pPr>
            <a:lvl3pPr marL="1143000" indent="-228600">
              <a:defRPr sz="2400">
                <a:solidFill>
                  <a:schemeClr val="tx1"/>
                </a:solidFill>
                <a:latin typeface="Lucida Sans Unicode" panose="020B0602030504020204" pitchFamily="34" charset="0"/>
                <a:ea typeface="MS PGothic" panose="020B0600070205080204" pitchFamily="34" charset="-128"/>
              </a:defRPr>
            </a:lvl3pPr>
            <a:lvl4pPr marL="1600200" indent="-228600">
              <a:defRPr sz="2400">
                <a:solidFill>
                  <a:schemeClr val="tx1"/>
                </a:solidFill>
                <a:latin typeface="Lucida Sans Unicode" panose="020B0602030504020204" pitchFamily="34" charset="0"/>
                <a:ea typeface="MS PGothic" panose="020B0600070205080204" pitchFamily="34" charset="-128"/>
              </a:defRPr>
            </a:lvl4pPr>
            <a:lvl5pPr marL="2057400" indent="-228600">
              <a:defRPr sz="2400">
                <a:solidFill>
                  <a:schemeClr val="tx1"/>
                </a:solidFill>
                <a:latin typeface="Lucida Sans Unicode" panose="020B0602030504020204" pitchFamily="34"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9pPr>
          </a:lstStyle>
          <a:p>
            <a:r>
              <a:rPr lang="en-US" altLang="en-US" sz="1800"/>
              <a:t>Microbiological</a:t>
            </a:r>
            <a:br>
              <a:rPr lang="en-US" altLang="en-US" sz="1800"/>
            </a:br>
            <a:r>
              <a:rPr lang="en-US" altLang="en-US" sz="1800"/>
              <a:t>specimens</a:t>
            </a:r>
          </a:p>
        </p:txBody>
      </p:sp>
      <p:sp>
        <p:nvSpPr>
          <p:cNvPr id="33798" name="AutoShape 9">
            <a:extLst>
              <a:ext uri="{FF2B5EF4-FFF2-40B4-BE49-F238E27FC236}">
                <a16:creationId xmlns:a16="http://schemas.microsoft.com/office/drawing/2014/main" id="{9FC2BED3-4025-43F9-BD61-91FA7D27DA9A}"/>
              </a:ext>
            </a:extLst>
          </p:cNvPr>
          <p:cNvSpPr>
            <a:spLocks noChangeArrowheads="1"/>
          </p:cNvSpPr>
          <p:nvPr/>
        </p:nvSpPr>
        <p:spPr bwMode="auto">
          <a:xfrm>
            <a:off x="4648200" y="5867400"/>
            <a:ext cx="1828800" cy="533400"/>
          </a:xfrm>
          <a:prstGeom prst="flowChartPredefinedProcess">
            <a:avLst/>
          </a:prstGeom>
          <a:solidFill>
            <a:schemeClr val="bg2"/>
          </a:solidFill>
          <a:ln w="12700">
            <a:solidFill>
              <a:schemeClr val="tx1"/>
            </a:solidFill>
            <a:miter lim="800000"/>
            <a:headEnd/>
            <a:tailEnd/>
          </a:ln>
        </p:spPr>
        <p:txBody>
          <a:bodyPr wrap="none" anchor="ctr"/>
          <a:lstStyle>
            <a:lvl1pPr>
              <a:defRPr sz="2400">
                <a:solidFill>
                  <a:schemeClr val="tx1"/>
                </a:solidFill>
                <a:latin typeface="Lucida Sans Unicode" panose="020B0602030504020204" pitchFamily="34" charset="0"/>
                <a:ea typeface="MS PGothic" panose="020B0600070205080204" pitchFamily="34" charset="-128"/>
              </a:defRPr>
            </a:lvl1pPr>
            <a:lvl2pPr marL="742950" indent="-285750">
              <a:defRPr sz="2400">
                <a:solidFill>
                  <a:schemeClr val="tx1"/>
                </a:solidFill>
                <a:latin typeface="Lucida Sans Unicode" panose="020B0602030504020204" pitchFamily="34" charset="0"/>
                <a:ea typeface="MS PGothic" panose="020B0600070205080204" pitchFamily="34" charset="-128"/>
              </a:defRPr>
            </a:lvl2pPr>
            <a:lvl3pPr marL="1143000" indent="-228600">
              <a:defRPr sz="2400">
                <a:solidFill>
                  <a:schemeClr val="tx1"/>
                </a:solidFill>
                <a:latin typeface="Lucida Sans Unicode" panose="020B0602030504020204" pitchFamily="34" charset="0"/>
                <a:ea typeface="MS PGothic" panose="020B0600070205080204" pitchFamily="34" charset="-128"/>
              </a:defRPr>
            </a:lvl3pPr>
            <a:lvl4pPr marL="1600200" indent="-228600">
              <a:defRPr sz="2400">
                <a:solidFill>
                  <a:schemeClr val="tx1"/>
                </a:solidFill>
                <a:latin typeface="Lucida Sans Unicode" panose="020B0602030504020204" pitchFamily="34" charset="0"/>
                <a:ea typeface="MS PGothic" panose="020B0600070205080204" pitchFamily="34" charset="-128"/>
              </a:defRPr>
            </a:lvl4pPr>
            <a:lvl5pPr marL="2057400" indent="-228600">
              <a:defRPr sz="2400">
                <a:solidFill>
                  <a:schemeClr val="tx1"/>
                </a:solidFill>
                <a:latin typeface="Lucida Sans Unicode" panose="020B0602030504020204" pitchFamily="34"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9pPr>
          </a:lstStyle>
          <a:p>
            <a:r>
              <a:rPr lang="en-US" altLang="en-US" sz="1800"/>
              <a:t>Antibiotics</a:t>
            </a:r>
          </a:p>
        </p:txBody>
      </p:sp>
      <p:cxnSp>
        <p:nvCxnSpPr>
          <p:cNvPr id="33799" name="AutoShape 10">
            <a:extLst>
              <a:ext uri="{FF2B5EF4-FFF2-40B4-BE49-F238E27FC236}">
                <a16:creationId xmlns:a16="http://schemas.microsoft.com/office/drawing/2014/main" id="{F21306B9-6F76-4046-BEAE-777790D00E22}"/>
              </a:ext>
            </a:extLst>
          </p:cNvPr>
          <p:cNvCxnSpPr>
            <a:cxnSpLocks noChangeShapeType="1"/>
            <a:stCxn id="33794" idx="2"/>
            <a:endCxn id="33795" idx="0"/>
          </p:cNvCxnSpPr>
          <p:nvPr/>
        </p:nvCxnSpPr>
        <p:spPr bwMode="auto">
          <a:xfrm rot="5400000">
            <a:off x="2705100" y="1714500"/>
            <a:ext cx="914400" cy="1752600"/>
          </a:xfrm>
          <a:prstGeom prst="bentConnector3">
            <a:avLst>
              <a:gd name="adj1" fmla="val 50000"/>
            </a:avLst>
          </a:prstGeom>
          <a:noFill/>
          <a:ln w="12700">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33800" name="AutoShape 11">
            <a:extLst>
              <a:ext uri="{FF2B5EF4-FFF2-40B4-BE49-F238E27FC236}">
                <a16:creationId xmlns:a16="http://schemas.microsoft.com/office/drawing/2014/main" id="{2A49EDCD-5FA5-4A3F-BD2B-9C12F73CF59E}"/>
              </a:ext>
            </a:extLst>
          </p:cNvPr>
          <p:cNvCxnSpPr>
            <a:cxnSpLocks noChangeShapeType="1"/>
            <a:stCxn id="33794" idx="2"/>
            <a:endCxn id="33796" idx="0"/>
          </p:cNvCxnSpPr>
          <p:nvPr/>
        </p:nvCxnSpPr>
        <p:spPr bwMode="auto">
          <a:xfrm rot="16200000" flipH="1">
            <a:off x="4343400" y="1828800"/>
            <a:ext cx="914400" cy="1524000"/>
          </a:xfrm>
          <a:prstGeom prst="bentConnector3">
            <a:avLst>
              <a:gd name="adj1" fmla="val 50000"/>
            </a:avLst>
          </a:prstGeom>
          <a:noFill/>
          <a:ln w="12700">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33801" name="AutoShape 13">
            <a:extLst>
              <a:ext uri="{FF2B5EF4-FFF2-40B4-BE49-F238E27FC236}">
                <a16:creationId xmlns:a16="http://schemas.microsoft.com/office/drawing/2014/main" id="{8D1B7E1F-4492-4458-A613-90BB7B176F78}"/>
              </a:ext>
            </a:extLst>
          </p:cNvPr>
          <p:cNvCxnSpPr>
            <a:cxnSpLocks noChangeShapeType="1"/>
            <a:stCxn id="33797" idx="2"/>
            <a:endCxn id="33798" idx="0"/>
          </p:cNvCxnSpPr>
          <p:nvPr/>
        </p:nvCxnSpPr>
        <p:spPr bwMode="auto">
          <a:xfrm>
            <a:off x="5562600" y="5562600"/>
            <a:ext cx="0" cy="304800"/>
          </a:xfrm>
          <a:prstGeom prst="straightConnector1">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3802" name="AutoShape 14">
            <a:extLst>
              <a:ext uri="{FF2B5EF4-FFF2-40B4-BE49-F238E27FC236}">
                <a16:creationId xmlns:a16="http://schemas.microsoft.com/office/drawing/2014/main" id="{6DEBF498-08A3-423D-8FA0-D44907754CB3}"/>
              </a:ext>
            </a:extLst>
          </p:cNvPr>
          <p:cNvSpPr>
            <a:spLocks noChangeArrowheads="1"/>
          </p:cNvSpPr>
          <p:nvPr/>
        </p:nvSpPr>
        <p:spPr bwMode="auto">
          <a:xfrm rot="5400000">
            <a:off x="5524500" y="3314700"/>
            <a:ext cx="4953000" cy="12192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CC0000"/>
          </a:solidFill>
          <a:ln w="12700">
            <a:solidFill>
              <a:schemeClr val="tx1"/>
            </a:solidFill>
            <a:miter lim="800000"/>
            <a:headEnd/>
            <a:tailEnd/>
          </a:ln>
        </p:spPr>
        <p:txBody>
          <a:bodyPr wrap="none" anchor="ctr"/>
          <a:lstStyle>
            <a:lvl1pPr>
              <a:defRPr sz="2400">
                <a:solidFill>
                  <a:schemeClr val="tx1"/>
                </a:solidFill>
                <a:latin typeface="Lucida Sans Unicode" panose="020B0602030504020204" pitchFamily="34" charset="0"/>
                <a:ea typeface="MS PGothic" panose="020B0600070205080204" pitchFamily="34" charset="-128"/>
              </a:defRPr>
            </a:lvl1pPr>
            <a:lvl2pPr marL="742950" indent="-285750">
              <a:defRPr sz="2400">
                <a:solidFill>
                  <a:schemeClr val="tx1"/>
                </a:solidFill>
                <a:latin typeface="Lucida Sans Unicode" panose="020B0602030504020204" pitchFamily="34" charset="0"/>
                <a:ea typeface="MS PGothic" panose="020B0600070205080204" pitchFamily="34" charset="-128"/>
              </a:defRPr>
            </a:lvl2pPr>
            <a:lvl3pPr marL="1143000" indent="-228600">
              <a:defRPr sz="2400">
                <a:solidFill>
                  <a:schemeClr val="tx1"/>
                </a:solidFill>
                <a:latin typeface="Lucida Sans Unicode" panose="020B0602030504020204" pitchFamily="34" charset="0"/>
                <a:ea typeface="MS PGothic" panose="020B0600070205080204" pitchFamily="34" charset="-128"/>
              </a:defRPr>
            </a:lvl3pPr>
            <a:lvl4pPr marL="1600200" indent="-228600">
              <a:defRPr sz="2400">
                <a:solidFill>
                  <a:schemeClr val="tx1"/>
                </a:solidFill>
                <a:latin typeface="Lucida Sans Unicode" panose="020B0602030504020204" pitchFamily="34" charset="0"/>
                <a:ea typeface="MS PGothic" panose="020B0600070205080204" pitchFamily="34" charset="-128"/>
              </a:defRPr>
            </a:lvl4pPr>
            <a:lvl5pPr marL="2057400" indent="-228600">
              <a:defRPr sz="2400">
                <a:solidFill>
                  <a:schemeClr val="tx1"/>
                </a:solidFill>
                <a:latin typeface="Lucida Sans Unicode" panose="020B0602030504020204" pitchFamily="34"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9pPr>
          </a:lstStyle>
          <a:p>
            <a:r>
              <a:rPr lang="en-US" altLang="en-US" sz="1800"/>
              <a:t>1 hour</a:t>
            </a:r>
          </a:p>
        </p:txBody>
      </p:sp>
      <p:sp>
        <p:nvSpPr>
          <p:cNvPr id="33803" name="AutoShape 15">
            <a:extLst>
              <a:ext uri="{FF2B5EF4-FFF2-40B4-BE49-F238E27FC236}">
                <a16:creationId xmlns:a16="http://schemas.microsoft.com/office/drawing/2014/main" id="{DAF03282-ED94-49F8-BF6D-8E0C0D817D7B}"/>
              </a:ext>
            </a:extLst>
          </p:cNvPr>
          <p:cNvSpPr>
            <a:spLocks noChangeArrowheads="1"/>
          </p:cNvSpPr>
          <p:nvPr/>
        </p:nvSpPr>
        <p:spPr bwMode="auto">
          <a:xfrm>
            <a:off x="4648200" y="4038600"/>
            <a:ext cx="1828800" cy="609600"/>
          </a:xfrm>
          <a:prstGeom prst="flowChartProcess">
            <a:avLst/>
          </a:prstGeom>
          <a:solidFill>
            <a:srgbClr val="CC6600"/>
          </a:solidFill>
          <a:ln w="12700">
            <a:solidFill>
              <a:schemeClr val="tx1"/>
            </a:solidFill>
            <a:miter lim="800000"/>
            <a:headEnd/>
            <a:tailEnd/>
          </a:ln>
        </p:spPr>
        <p:txBody>
          <a:bodyPr wrap="none" anchor="ctr"/>
          <a:lstStyle>
            <a:lvl1pPr>
              <a:defRPr sz="2400">
                <a:solidFill>
                  <a:schemeClr val="tx1"/>
                </a:solidFill>
                <a:latin typeface="Lucida Sans Unicode" panose="020B0602030504020204" pitchFamily="34" charset="0"/>
                <a:ea typeface="MS PGothic" panose="020B0600070205080204" pitchFamily="34" charset="-128"/>
              </a:defRPr>
            </a:lvl1pPr>
            <a:lvl2pPr marL="742950" indent="-285750">
              <a:defRPr sz="2400">
                <a:solidFill>
                  <a:schemeClr val="tx1"/>
                </a:solidFill>
                <a:latin typeface="Lucida Sans Unicode" panose="020B0602030504020204" pitchFamily="34" charset="0"/>
                <a:ea typeface="MS PGothic" panose="020B0600070205080204" pitchFamily="34" charset="-128"/>
              </a:defRPr>
            </a:lvl2pPr>
            <a:lvl3pPr marL="1143000" indent="-228600">
              <a:defRPr sz="2400">
                <a:solidFill>
                  <a:schemeClr val="tx1"/>
                </a:solidFill>
                <a:latin typeface="Lucida Sans Unicode" panose="020B0602030504020204" pitchFamily="34" charset="0"/>
                <a:ea typeface="MS PGothic" panose="020B0600070205080204" pitchFamily="34" charset="-128"/>
              </a:defRPr>
            </a:lvl3pPr>
            <a:lvl4pPr marL="1600200" indent="-228600">
              <a:defRPr sz="2400">
                <a:solidFill>
                  <a:schemeClr val="tx1"/>
                </a:solidFill>
                <a:latin typeface="Lucida Sans Unicode" panose="020B0602030504020204" pitchFamily="34" charset="0"/>
                <a:ea typeface="MS PGothic" panose="020B0600070205080204" pitchFamily="34" charset="-128"/>
              </a:defRPr>
            </a:lvl4pPr>
            <a:lvl5pPr marL="2057400" indent="-228600">
              <a:defRPr sz="2400">
                <a:solidFill>
                  <a:schemeClr val="tx1"/>
                </a:solidFill>
                <a:latin typeface="Lucida Sans Unicode" panose="020B0602030504020204" pitchFamily="34"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9pPr>
          </a:lstStyle>
          <a:p>
            <a:r>
              <a:rPr lang="en-US" altLang="en-US" sz="1800"/>
              <a:t>Investigations</a:t>
            </a:r>
          </a:p>
        </p:txBody>
      </p:sp>
      <p:cxnSp>
        <p:nvCxnSpPr>
          <p:cNvPr id="33804" name="AutoShape 16">
            <a:extLst>
              <a:ext uri="{FF2B5EF4-FFF2-40B4-BE49-F238E27FC236}">
                <a16:creationId xmlns:a16="http://schemas.microsoft.com/office/drawing/2014/main" id="{F40CDEC9-E52C-4BB6-B3AC-50F91D02C0AA}"/>
              </a:ext>
            </a:extLst>
          </p:cNvPr>
          <p:cNvCxnSpPr>
            <a:cxnSpLocks noChangeShapeType="1"/>
            <a:stCxn id="33796" idx="2"/>
            <a:endCxn id="33803" idx="0"/>
          </p:cNvCxnSpPr>
          <p:nvPr/>
        </p:nvCxnSpPr>
        <p:spPr bwMode="auto">
          <a:xfrm>
            <a:off x="5562600" y="3733800"/>
            <a:ext cx="0" cy="304800"/>
          </a:xfrm>
          <a:prstGeom prst="straightConnector1">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3805" name="AutoShape 17">
            <a:extLst>
              <a:ext uri="{FF2B5EF4-FFF2-40B4-BE49-F238E27FC236}">
                <a16:creationId xmlns:a16="http://schemas.microsoft.com/office/drawing/2014/main" id="{0E540236-0EB7-4473-8186-3040C24AD8D1}"/>
              </a:ext>
            </a:extLst>
          </p:cNvPr>
          <p:cNvCxnSpPr>
            <a:cxnSpLocks noChangeShapeType="1"/>
            <a:stCxn id="33803" idx="2"/>
            <a:endCxn id="33797" idx="0"/>
          </p:cNvCxnSpPr>
          <p:nvPr/>
        </p:nvCxnSpPr>
        <p:spPr bwMode="auto">
          <a:xfrm>
            <a:off x="5562600" y="4648200"/>
            <a:ext cx="0" cy="304800"/>
          </a:xfrm>
          <a:prstGeom prst="straightConnector1">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2782" name="Title 13">
            <a:extLst>
              <a:ext uri="{FF2B5EF4-FFF2-40B4-BE49-F238E27FC236}">
                <a16:creationId xmlns:a16="http://schemas.microsoft.com/office/drawing/2014/main" id="{517DD369-6D68-43F2-A472-C56B14770A56}"/>
              </a:ext>
            </a:extLst>
          </p:cNvPr>
          <p:cNvSpPr>
            <a:spLocks noGrp="1"/>
          </p:cNvSpPr>
          <p:nvPr>
            <p:ph type="title"/>
          </p:nvPr>
        </p:nvSpPr>
        <p:spPr>
          <a:xfrm>
            <a:off x="685800" y="228600"/>
            <a:ext cx="6324600" cy="1066800"/>
          </a:xfrm>
        </p:spPr>
        <p:txBody>
          <a:bodyPr/>
          <a:lstStyle/>
          <a:p>
            <a:pPr eaLnBrk="1" hangingPunct="1">
              <a:defRPr/>
            </a:pPr>
            <a:r>
              <a:rPr lang="en-US">
                <a:latin typeface="Lucida Sans Unicode" charset="0"/>
                <a:ea typeface="ＭＳ Ｐゴシック" charset="0"/>
                <a:cs typeface="ＭＳ Ｐゴシック" charset="0"/>
              </a:rPr>
              <a:t>The Golden Hour</a:t>
            </a: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AE435AA0-F3E2-4C0A-AEEE-FC9DDB2F691D}"/>
              </a:ext>
            </a:extLst>
          </p:cNvPr>
          <p:cNvSpPr>
            <a:spLocks noGrp="1"/>
          </p:cNvSpPr>
          <p:nvPr>
            <p:ph type="title"/>
          </p:nvPr>
        </p:nvSpPr>
        <p:spPr>
          <a:xfrm>
            <a:off x="685800" y="228600"/>
            <a:ext cx="6324600" cy="1219200"/>
          </a:xfrm>
        </p:spPr>
        <p:txBody>
          <a:bodyPr>
            <a:normAutofit fontScale="90000"/>
          </a:bodyPr>
          <a:lstStyle/>
          <a:p>
            <a:pPr eaLnBrk="1" hangingPunct="1">
              <a:defRPr/>
            </a:pPr>
            <a:r>
              <a:rPr lang="en-US" dirty="0">
                <a:latin typeface="Lucida Sans Unicode" charset="0"/>
                <a:ea typeface="ＭＳ Ｐゴシック" charset="0"/>
                <a:cs typeface="ＭＳ Ｐゴシック" charset="0"/>
              </a:rPr>
              <a:t>Therapeutic goals in resuscitation</a:t>
            </a:r>
          </a:p>
        </p:txBody>
      </p:sp>
      <p:sp>
        <p:nvSpPr>
          <p:cNvPr id="35842" name="Content Placeholder 2">
            <a:extLst>
              <a:ext uri="{FF2B5EF4-FFF2-40B4-BE49-F238E27FC236}">
                <a16:creationId xmlns:a16="http://schemas.microsoft.com/office/drawing/2014/main" id="{076A2FF6-A00E-4E64-BFE5-A2E2C5AEFDFB}"/>
              </a:ext>
            </a:extLst>
          </p:cNvPr>
          <p:cNvSpPr>
            <a:spLocks noGrp="1"/>
          </p:cNvSpPr>
          <p:nvPr>
            <p:ph idx="1"/>
          </p:nvPr>
        </p:nvSpPr>
        <p:spPr/>
        <p:txBody>
          <a:bodyPr>
            <a:normAutofit/>
          </a:bodyPr>
          <a:lstStyle/>
          <a:p>
            <a:pPr eaLnBrk="1" hangingPunct="1"/>
            <a:r>
              <a:rPr lang="en-US" altLang="en-US" sz="2000" dirty="0">
                <a:solidFill>
                  <a:srgbClr val="000000"/>
                </a:solidFill>
                <a:latin typeface="Lucida Sans Unicode" panose="020B0602030504020204" pitchFamily="34" charset="0"/>
              </a:rPr>
              <a:t>Early goal-directed in the treatment of severe sepsis and septic shock</a:t>
            </a:r>
          </a:p>
          <a:p>
            <a:pPr lvl="1" eaLnBrk="1" hangingPunct="1"/>
            <a:r>
              <a:rPr lang="en-US" altLang="en-US" sz="2000" dirty="0">
                <a:solidFill>
                  <a:srgbClr val="000000"/>
                </a:solidFill>
                <a:latin typeface="Lucida Sans Unicode" panose="020B0602030504020204" pitchFamily="34" charset="0"/>
              </a:rPr>
              <a:t>Rivers et al NEJM 2001 345:1368-1377</a:t>
            </a:r>
          </a:p>
          <a:p>
            <a:pPr eaLnBrk="1" hangingPunct="1"/>
            <a:endParaRPr lang="en-US" altLang="en-US" sz="2000" dirty="0">
              <a:solidFill>
                <a:srgbClr val="000000"/>
              </a:solidFill>
              <a:latin typeface="Lucida Sans Unicode" panose="020B0602030504020204" pitchFamily="34" charset="0"/>
            </a:endParaRPr>
          </a:p>
          <a:p>
            <a:pPr eaLnBrk="1" hangingPunct="1"/>
            <a:r>
              <a:rPr lang="en-US" altLang="en-US" sz="2000" dirty="0">
                <a:solidFill>
                  <a:srgbClr val="000000"/>
                </a:solidFill>
                <a:latin typeface="Lucida Sans Unicode" panose="020B0602030504020204" pitchFamily="34" charset="0"/>
              </a:rPr>
              <a:t>ARISE(Australasian resuscitation in sepsis evaluation), </a:t>
            </a:r>
            <a:r>
              <a:rPr lang="en-US" altLang="en-US" sz="2000" dirty="0" err="1">
                <a:solidFill>
                  <a:srgbClr val="000000"/>
                </a:solidFill>
                <a:latin typeface="Lucida Sans Unicode" panose="020B0602030504020204" pitchFamily="34" charset="0"/>
              </a:rPr>
              <a:t>ProCESS</a:t>
            </a:r>
            <a:r>
              <a:rPr lang="en-US" altLang="en-US" sz="2000" dirty="0">
                <a:solidFill>
                  <a:srgbClr val="000000"/>
                </a:solidFill>
                <a:latin typeface="Lucida Sans Unicode" panose="020B0602030504020204" pitchFamily="34" charset="0"/>
              </a:rPr>
              <a:t> (protocolized care for early septic shock-USA), </a:t>
            </a:r>
            <a:r>
              <a:rPr lang="en-US" altLang="en-US" sz="2000" dirty="0" err="1">
                <a:solidFill>
                  <a:srgbClr val="000000"/>
                </a:solidFill>
                <a:latin typeface="Lucida Sans Unicode" panose="020B0602030504020204" pitchFamily="34" charset="0"/>
              </a:rPr>
              <a:t>ProMISe</a:t>
            </a:r>
            <a:r>
              <a:rPr lang="en-US" altLang="en-US" sz="2000" dirty="0">
                <a:solidFill>
                  <a:srgbClr val="000000"/>
                </a:solidFill>
                <a:latin typeface="Lucida Sans Unicode" panose="020B0602030504020204" pitchFamily="34" charset="0"/>
              </a:rPr>
              <a:t> (</a:t>
            </a:r>
            <a:r>
              <a:rPr lang="en-US" altLang="en-US" sz="2000" dirty="0" err="1">
                <a:solidFill>
                  <a:srgbClr val="000000"/>
                </a:solidFill>
                <a:latin typeface="Lucida Sans Unicode" panose="020B0602030504020204" pitchFamily="34" charset="0"/>
              </a:rPr>
              <a:t>protocolised</a:t>
            </a:r>
            <a:r>
              <a:rPr lang="en-US" altLang="en-US" sz="2000" dirty="0">
                <a:solidFill>
                  <a:srgbClr val="000000"/>
                </a:solidFill>
                <a:latin typeface="Lucida Sans Unicode" panose="020B0602030504020204" pitchFamily="34" charset="0"/>
              </a:rPr>
              <a:t> management in sepsis - UK) Trials</a:t>
            </a:r>
          </a:p>
          <a:p>
            <a:pPr eaLnBrk="1" hangingPunct="1">
              <a:buFont typeface="Wingdings" panose="05000000000000000000" pitchFamily="2" charset="2"/>
              <a:buChar char="Ø"/>
            </a:pPr>
            <a:r>
              <a:rPr lang="en-US" altLang="en-US" sz="2000" dirty="0">
                <a:solidFill>
                  <a:srgbClr val="000000"/>
                </a:solidFill>
                <a:latin typeface="Lucida Sans Unicode" panose="020B0602030504020204" pitchFamily="34" charset="0"/>
              </a:rPr>
              <a:t>	2014 – 2015</a:t>
            </a:r>
          </a:p>
          <a:p>
            <a:pPr eaLnBrk="1" hangingPunct="1">
              <a:buFont typeface="Wingdings" panose="05000000000000000000" pitchFamily="2" charset="2"/>
              <a:buChar char="Ø"/>
            </a:pPr>
            <a:r>
              <a:rPr lang="en-US" altLang="en-US" sz="2000" dirty="0">
                <a:solidFill>
                  <a:srgbClr val="000000"/>
                </a:solidFill>
                <a:latin typeface="Lucida Sans Unicode" panose="020B0602030504020204" pitchFamily="34" charset="0"/>
              </a:rPr>
              <a:t>	No survival advantage</a:t>
            </a:r>
          </a:p>
          <a:p>
            <a:pPr marL="119062" indent="0" eaLnBrk="1" hangingPunct="1">
              <a:buNone/>
            </a:pPr>
            <a:endParaRPr lang="en-US" altLang="en-US" sz="2000" dirty="0">
              <a:solidFill>
                <a:srgbClr val="000000"/>
              </a:solidFill>
              <a:latin typeface="Lucida Sans Unicode" panose="020B0602030504020204" pitchFamily="34" charset="0"/>
            </a:endParaRPr>
          </a:p>
          <a:p>
            <a:pPr marL="119062" indent="0" eaLnBrk="1" hangingPunct="1">
              <a:buNone/>
            </a:pPr>
            <a:endParaRPr lang="en-US" altLang="en-US" dirty="0">
              <a:solidFill>
                <a:srgbClr val="000000"/>
              </a:solidFill>
              <a:latin typeface="Lucida Sans Unicode" panose="020B0602030504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36866" name="Picture 1" descr="martin.fig2.gif">
            <a:extLst>
              <a:ext uri="{FF2B5EF4-FFF2-40B4-BE49-F238E27FC236}">
                <a16:creationId xmlns:a16="http://schemas.microsoft.com/office/drawing/2014/main" id="{D8329170-1C69-4E2D-A6E0-6A55F2B6F97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1600200"/>
            <a:ext cx="4064000" cy="414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3" name="Title 2">
            <a:extLst>
              <a:ext uri="{FF2B5EF4-FFF2-40B4-BE49-F238E27FC236}">
                <a16:creationId xmlns:a16="http://schemas.microsoft.com/office/drawing/2014/main" id="{99C46C00-981E-43D8-836A-E1E9CE37134D}"/>
              </a:ext>
            </a:extLst>
          </p:cNvPr>
          <p:cNvSpPr>
            <a:spLocks noGrp="1"/>
          </p:cNvSpPr>
          <p:nvPr>
            <p:ph type="title"/>
          </p:nvPr>
        </p:nvSpPr>
        <p:spPr>
          <a:xfrm>
            <a:off x="457200" y="274638"/>
            <a:ext cx="8229600" cy="715962"/>
          </a:xfrm>
        </p:spPr>
        <p:txBody>
          <a:bodyPr>
            <a:normAutofit fontScale="90000"/>
          </a:bodyPr>
          <a:lstStyle/>
          <a:p>
            <a:pPr eaLnBrk="1" hangingPunct="1">
              <a:defRPr/>
            </a:pPr>
            <a:r>
              <a:rPr lang="en-US">
                <a:latin typeface="Lucida Sans Unicode" charset="0"/>
                <a:ea typeface="ＭＳ Ｐゴシック" charset="0"/>
                <a:cs typeface="ＭＳ Ｐゴシック" charset="0"/>
              </a:rPr>
              <a:t>EGDT - results</a:t>
            </a:r>
          </a:p>
        </p:txBody>
      </p:sp>
      <p:sp>
        <p:nvSpPr>
          <p:cNvPr id="36868" name="Content Placeholder 3">
            <a:extLst>
              <a:ext uri="{FF2B5EF4-FFF2-40B4-BE49-F238E27FC236}">
                <a16:creationId xmlns:a16="http://schemas.microsoft.com/office/drawing/2014/main" id="{F5626F88-A00B-4579-8B7D-E349C7F44F99}"/>
              </a:ext>
            </a:extLst>
          </p:cNvPr>
          <p:cNvSpPr>
            <a:spLocks noGrp="1"/>
          </p:cNvSpPr>
          <p:nvPr>
            <p:ph idx="1"/>
          </p:nvPr>
        </p:nvSpPr>
        <p:spPr>
          <a:xfrm>
            <a:off x="1676400" y="1524000"/>
            <a:ext cx="5867400" cy="5334000"/>
          </a:xfrm>
        </p:spPr>
        <p:txBody>
          <a:bodyPr/>
          <a:lstStyle/>
          <a:p>
            <a:pPr eaLnBrk="1" hangingPunct="1"/>
            <a:endParaRPr lang="en-US" altLang="en-US">
              <a:latin typeface="Lucida Sans Unicode" panose="020B0602030504020204" pitchFamily="34" charset="0"/>
            </a:endParaRPr>
          </a:p>
          <a:p>
            <a:pPr eaLnBrk="1" hangingPunct="1"/>
            <a:endParaRPr lang="en-US" altLang="en-US">
              <a:latin typeface="Lucida Sans Unicode" panose="020B0602030504020204" pitchFamily="34" charset="0"/>
            </a:endParaRPr>
          </a:p>
          <a:p>
            <a:pPr eaLnBrk="1" hangingPunct="1"/>
            <a:endParaRPr lang="en-US" altLang="en-US">
              <a:latin typeface="Lucida Sans Unicode" panose="020B0602030504020204" pitchFamily="34" charset="0"/>
            </a:endParaRPr>
          </a:p>
          <a:p>
            <a:pPr eaLnBrk="1" hangingPunct="1"/>
            <a:endParaRPr lang="en-US" altLang="en-US">
              <a:latin typeface="Lucida Sans Unicode" panose="020B0602030504020204" pitchFamily="34" charset="0"/>
            </a:endParaRPr>
          </a:p>
          <a:p>
            <a:pPr eaLnBrk="1" hangingPunct="1"/>
            <a:endParaRPr lang="en-US" altLang="en-US">
              <a:latin typeface="Lucida Sans Unicode" panose="020B0602030504020204" pitchFamily="34" charset="0"/>
            </a:endParaRPr>
          </a:p>
          <a:p>
            <a:pPr eaLnBrk="1" hangingPunct="1"/>
            <a:endParaRPr lang="en-US" altLang="en-US">
              <a:latin typeface="Lucida Sans Unicode" panose="020B0602030504020204" pitchFamily="34" charset="0"/>
            </a:endParaRPr>
          </a:p>
          <a:p>
            <a:pPr eaLnBrk="1" hangingPunct="1">
              <a:buFontTx/>
              <a:buNone/>
            </a:pPr>
            <a:r>
              <a:rPr lang="en-US" altLang="en-US">
                <a:latin typeface="Lucida Sans Unicode" panose="020B0602030504020204" pitchFamily="34" charset="0"/>
              </a:rPr>
              <a:t>						  </a:t>
            </a:r>
            <a:r>
              <a:rPr lang="en-US" altLang="en-US" sz="2000">
                <a:latin typeface="Lucida Sans Unicode" panose="020B0602030504020204" pitchFamily="34" charset="0"/>
              </a:rPr>
              <a:t>  	</a:t>
            </a:r>
          </a:p>
          <a:p>
            <a:pPr eaLnBrk="1" hangingPunct="1">
              <a:buFontTx/>
              <a:buNone/>
            </a:pPr>
            <a:endParaRPr lang="en-US" altLang="en-US" sz="2000">
              <a:latin typeface="Lucida Sans Unicode" panose="020B0602030504020204" pitchFamily="34" charset="0"/>
            </a:endParaRPr>
          </a:p>
          <a:p>
            <a:pPr eaLnBrk="1" hangingPunct="1">
              <a:buFontTx/>
              <a:buNone/>
            </a:pPr>
            <a:r>
              <a:rPr lang="en-US" altLang="en-US" sz="2000">
                <a:latin typeface="Lucida Sans Unicode" panose="020B0602030504020204" pitchFamily="34" charset="0"/>
              </a:rPr>
              <a:t>		</a:t>
            </a:r>
          </a:p>
          <a:p>
            <a:pPr eaLnBrk="1" hangingPunct="1">
              <a:buFontTx/>
              <a:buNone/>
            </a:pPr>
            <a:endParaRPr lang="en-US" altLang="en-US" sz="2000">
              <a:latin typeface="Lucida Sans Unicode" panose="020B0602030504020204" pitchFamily="34" charset="0"/>
            </a:endParaRPr>
          </a:p>
          <a:p>
            <a:pPr eaLnBrk="1" hangingPunct="1">
              <a:buFontTx/>
              <a:buNone/>
            </a:pPr>
            <a:r>
              <a:rPr lang="en-US" altLang="en-US" sz="2000">
                <a:latin typeface="Lucida Sans Unicode" panose="020B0602030504020204" pitchFamily="34" charset="0"/>
              </a:rPr>
              <a:t>		13±6.3 15.9±6.4  30.5%  46.5%</a:t>
            </a:r>
          </a:p>
          <a:p>
            <a:pPr eaLnBrk="1" hangingPunct="1">
              <a:buFontTx/>
              <a:buNone/>
            </a:pPr>
            <a:r>
              <a:rPr lang="en-US" altLang="en-US" sz="2000">
                <a:latin typeface="Lucida Sans Unicode" panose="020B0602030504020204" pitchFamily="34" charset="0"/>
              </a:rPr>
              <a:t>		         P&lt;0.001		 P=0.009							</a:t>
            </a:r>
          </a:p>
          <a:p>
            <a:pPr eaLnBrk="1" hangingPunct="1">
              <a:buFontTx/>
              <a:buNone/>
            </a:pPr>
            <a:r>
              <a:rPr lang="en-US" altLang="en-US" sz="2000">
                <a:latin typeface="Lucida Sans Unicode" panose="020B0602030504020204" pitchFamily="34" charset="0"/>
              </a:rPr>
              <a:t>							 </a:t>
            </a:r>
            <a:endParaRPr lang="en-US" altLang="en-US">
              <a:latin typeface="Lucida Sans Unicode" panose="020B0602030504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38914" name="Picture 2">
            <a:extLst>
              <a:ext uri="{FF2B5EF4-FFF2-40B4-BE49-F238E27FC236}">
                <a16:creationId xmlns:a16="http://schemas.microsoft.com/office/drawing/2014/main" id="{0C42D195-6837-49BA-92F9-E473961064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8725" y="6419850"/>
            <a:ext cx="2630488"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5" name="Picture 3">
            <a:extLst>
              <a:ext uri="{FF2B5EF4-FFF2-40B4-BE49-F238E27FC236}">
                <a16:creationId xmlns:a16="http://schemas.microsoft.com/office/drawing/2014/main" id="{99BA544C-EA7E-4247-B5FA-B2FBABE114B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533400"/>
            <a:ext cx="5811838"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6" name="Text Box 4">
            <a:extLst>
              <a:ext uri="{FF2B5EF4-FFF2-40B4-BE49-F238E27FC236}">
                <a16:creationId xmlns:a16="http://schemas.microsoft.com/office/drawing/2014/main" id="{1772916E-274C-4F4C-91C2-791EBDE7E7ED}"/>
              </a:ext>
            </a:extLst>
          </p:cNvPr>
          <p:cNvSpPr txBox="1">
            <a:spLocks noChangeArrowheads="1"/>
          </p:cNvSpPr>
          <p:nvPr/>
        </p:nvSpPr>
        <p:spPr bwMode="auto">
          <a:xfrm>
            <a:off x="2146300" y="6629400"/>
            <a:ext cx="6613525" cy="16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828675">
              <a:tabLst>
                <a:tab pos="657225" algn="l"/>
                <a:tab pos="1312863" algn="l"/>
                <a:tab pos="1970088" algn="l"/>
                <a:tab pos="2627313" algn="l"/>
                <a:tab pos="3282950" algn="l"/>
                <a:tab pos="3940175" algn="l"/>
                <a:tab pos="4595813" algn="l"/>
                <a:tab pos="5253038" algn="l"/>
                <a:tab pos="5910263" algn="l"/>
                <a:tab pos="6565900" algn="l"/>
              </a:tabLst>
              <a:defRPr sz="2400">
                <a:solidFill>
                  <a:schemeClr val="tx1"/>
                </a:solidFill>
                <a:latin typeface="Lucida Sans Unicode" panose="020B0602030504020204" pitchFamily="34" charset="0"/>
                <a:ea typeface="MS PGothic" panose="020B0600070205080204" pitchFamily="34" charset="-128"/>
              </a:defRPr>
            </a:lvl1pPr>
            <a:lvl2pPr marL="742950" indent="-285750" defTabSz="828675">
              <a:tabLst>
                <a:tab pos="657225" algn="l"/>
                <a:tab pos="1312863" algn="l"/>
                <a:tab pos="1970088" algn="l"/>
                <a:tab pos="2627313" algn="l"/>
                <a:tab pos="3282950" algn="l"/>
                <a:tab pos="3940175" algn="l"/>
                <a:tab pos="4595813" algn="l"/>
                <a:tab pos="5253038" algn="l"/>
                <a:tab pos="5910263" algn="l"/>
                <a:tab pos="6565900" algn="l"/>
              </a:tabLst>
              <a:defRPr sz="2400">
                <a:solidFill>
                  <a:schemeClr val="tx1"/>
                </a:solidFill>
                <a:latin typeface="Lucida Sans Unicode" panose="020B0602030504020204" pitchFamily="34" charset="0"/>
                <a:ea typeface="MS PGothic" panose="020B0600070205080204" pitchFamily="34" charset="-128"/>
              </a:defRPr>
            </a:lvl2pPr>
            <a:lvl3pPr marL="1143000" indent="-228600" defTabSz="828675">
              <a:tabLst>
                <a:tab pos="657225" algn="l"/>
                <a:tab pos="1312863" algn="l"/>
                <a:tab pos="1970088" algn="l"/>
                <a:tab pos="2627313" algn="l"/>
                <a:tab pos="3282950" algn="l"/>
                <a:tab pos="3940175" algn="l"/>
                <a:tab pos="4595813" algn="l"/>
                <a:tab pos="5253038" algn="l"/>
                <a:tab pos="5910263" algn="l"/>
                <a:tab pos="6565900" algn="l"/>
              </a:tabLst>
              <a:defRPr sz="2400">
                <a:solidFill>
                  <a:schemeClr val="tx1"/>
                </a:solidFill>
                <a:latin typeface="Lucida Sans Unicode" panose="020B0602030504020204" pitchFamily="34" charset="0"/>
                <a:ea typeface="MS PGothic" panose="020B0600070205080204" pitchFamily="34" charset="-128"/>
              </a:defRPr>
            </a:lvl3pPr>
            <a:lvl4pPr marL="1600200" indent="-228600" defTabSz="828675">
              <a:tabLst>
                <a:tab pos="657225" algn="l"/>
                <a:tab pos="1312863" algn="l"/>
                <a:tab pos="1970088" algn="l"/>
                <a:tab pos="2627313" algn="l"/>
                <a:tab pos="3282950" algn="l"/>
                <a:tab pos="3940175" algn="l"/>
                <a:tab pos="4595813" algn="l"/>
                <a:tab pos="5253038" algn="l"/>
                <a:tab pos="5910263" algn="l"/>
                <a:tab pos="6565900" algn="l"/>
              </a:tabLst>
              <a:defRPr sz="2400">
                <a:solidFill>
                  <a:schemeClr val="tx1"/>
                </a:solidFill>
                <a:latin typeface="Lucida Sans Unicode" panose="020B0602030504020204" pitchFamily="34" charset="0"/>
                <a:ea typeface="MS PGothic" panose="020B0600070205080204" pitchFamily="34" charset="-128"/>
              </a:defRPr>
            </a:lvl4pPr>
            <a:lvl5pPr marL="2057400" indent="-228600" defTabSz="828675">
              <a:tabLst>
                <a:tab pos="657225" algn="l"/>
                <a:tab pos="1312863" algn="l"/>
                <a:tab pos="1970088" algn="l"/>
                <a:tab pos="2627313" algn="l"/>
                <a:tab pos="3282950" algn="l"/>
                <a:tab pos="3940175" algn="l"/>
                <a:tab pos="4595813" algn="l"/>
                <a:tab pos="5253038" algn="l"/>
                <a:tab pos="5910263" algn="l"/>
                <a:tab pos="6565900" algn="l"/>
              </a:tabLst>
              <a:defRPr sz="2400">
                <a:solidFill>
                  <a:schemeClr val="tx1"/>
                </a:solidFill>
                <a:latin typeface="Lucida Sans Unicode" panose="020B0602030504020204" pitchFamily="34" charset="0"/>
                <a:ea typeface="MS PGothic" panose="020B0600070205080204" pitchFamily="34" charset="-128"/>
              </a:defRPr>
            </a:lvl5pPr>
            <a:lvl6pPr marL="2514600" indent="-228600" algn="ctr" defTabSz="828675" eaLnBrk="0" fontAlgn="base" hangingPunct="0">
              <a:spcBef>
                <a:spcPct val="0"/>
              </a:spcBef>
              <a:spcAft>
                <a:spcPct val="0"/>
              </a:spcAft>
              <a:tabLst>
                <a:tab pos="657225" algn="l"/>
                <a:tab pos="1312863" algn="l"/>
                <a:tab pos="1970088" algn="l"/>
                <a:tab pos="2627313" algn="l"/>
                <a:tab pos="3282950" algn="l"/>
                <a:tab pos="3940175" algn="l"/>
                <a:tab pos="4595813" algn="l"/>
                <a:tab pos="5253038" algn="l"/>
                <a:tab pos="5910263" algn="l"/>
                <a:tab pos="6565900" algn="l"/>
              </a:tabLst>
              <a:defRPr sz="2400">
                <a:solidFill>
                  <a:schemeClr val="tx1"/>
                </a:solidFill>
                <a:latin typeface="Lucida Sans Unicode" panose="020B0602030504020204" pitchFamily="34" charset="0"/>
                <a:ea typeface="MS PGothic" panose="020B0600070205080204" pitchFamily="34" charset="-128"/>
              </a:defRPr>
            </a:lvl6pPr>
            <a:lvl7pPr marL="2971800" indent="-228600" algn="ctr" defTabSz="828675" eaLnBrk="0" fontAlgn="base" hangingPunct="0">
              <a:spcBef>
                <a:spcPct val="0"/>
              </a:spcBef>
              <a:spcAft>
                <a:spcPct val="0"/>
              </a:spcAft>
              <a:tabLst>
                <a:tab pos="657225" algn="l"/>
                <a:tab pos="1312863" algn="l"/>
                <a:tab pos="1970088" algn="l"/>
                <a:tab pos="2627313" algn="l"/>
                <a:tab pos="3282950" algn="l"/>
                <a:tab pos="3940175" algn="l"/>
                <a:tab pos="4595813" algn="l"/>
                <a:tab pos="5253038" algn="l"/>
                <a:tab pos="5910263" algn="l"/>
                <a:tab pos="6565900" algn="l"/>
              </a:tabLst>
              <a:defRPr sz="2400">
                <a:solidFill>
                  <a:schemeClr val="tx1"/>
                </a:solidFill>
                <a:latin typeface="Lucida Sans Unicode" panose="020B0602030504020204" pitchFamily="34" charset="0"/>
                <a:ea typeface="MS PGothic" panose="020B0600070205080204" pitchFamily="34" charset="-128"/>
              </a:defRPr>
            </a:lvl7pPr>
            <a:lvl8pPr marL="3429000" indent="-228600" algn="ctr" defTabSz="828675" eaLnBrk="0" fontAlgn="base" hangingPunct="0">
              <a:spcBef>
                <a:spcPct val="0"/>
              </a:spcBef>
              <a:spcAft>
                <a:spcPct val="0"/>
              </a:spcAft>
              <a:tabLst>
                <a:tab pos="657225" algn="l"/>
                <a:tab pos="1312863" algn="l"/>
                <a:tab pos="1970088" algn="l"/>
                <a:tab pos="2627313" algn="l"/>
                <a:tab pos="3282950" algn="l"/>
                <a:tab pos="3940175" algn="l"/>
                <a:tab pos="4595813" algn="l"/>
                <a:tab pos="5253038" algn="l"/>
                <a:tab pos="5910263" algn="l"/>
                <a:tab pos="6565900" algn="l"/>
              </a:tabLst>
              <a:defRPr sz="2400">
                <a:solidFill>
                  <a:schemeClr val="tx1"/>
                </a:solidFill>
                <a:latin typeface="Lucida Sans Unicode" panose="020B0602030504020204" pitchFamily="34" charset="0"/>
                <a:ea typeface="MS PGothic" panose="020B0600070205080204" pitchFamily="34" charset="-128"/>
              </a:defRPr>
            </a:lvl8pPr>
            <a:lvl9pPr marL="3886200" indent="-228600" algn="ctr" defTabSz="828675" eaLnBrk="0" fontAlgn="base" hangingPunct="0">
              <a:spcBef>
                <a:spcPct val="0"/>
              </a:spcBef>
              <a:spcAft>
                <a:spcPct val="0"/>
              </a:spcAft>
              <a:tabLst>
                <a:tab pos="657225" algn="l"/>
                <a:tab pos="1312863" algn="l"/>
                <a:tab pos="1970088" algn="l"/>
                <a:tab pos="2627313" algn="l"/>
                <a:tab pos="3282950" algn="l"/>
                <a:tab pos="3940175" algn="l"/>
                <a:tab pos="4595813" algn="l"/>
                <a:tab pos="5253038" algn="l"/>
                <a:tab pos="5910263" algn="l"/>
                <a:tab pos="6565900" algn="l"/>
              </a:tabLst>
              <a:defRPr sz="2400">
                <a:solidFill>
                  <a:schemeClr val="tx1"/>
                </a:solidFill>
                <a:latin typeface="Lucida Sans Unicode" panose="020B0602030504020204" pitchFamily="34" charset="0"/>
                <a:ea typeface="MS PGothic" panose="020B0600070205080204" pitchFamily="34" charset="-128"/>
              </a:defRPr>
            </a:lvl9pPr>
          </a:lstStyle>
          <a:p>
            <a:pPr algn="l">
              <a:lnSpc>
                <a:spcPct val="97000"/>
              </a:lnSpc>
              <a:buClr>
                <a:srgbClr val="FFFFFF"/>
              </a:buClr>
              <a:buSzPct val="45000"/>
              <a:buFont typeface="StarSymbol" charset="0"/>
              <a:buNone/>
            </a:pPr>
            <a:r>
              <a:rPr lang="en-GB" altLang="en-US" sz="1100" b="1">
                <a:solidFill>
                  <a:srgbClr val="FFFFFF"/>
                </a:solidFill>
              </a:rPr>
              <a:t>Rivers E et al. N Engl J Med 2001;345:1368-1377</a:t>
            </a:r>
          </a:p>
        </p:txBody>
      </p:sp>
      <p:sp>
        <p:nvSpPr>
          <p:cNvPr id="199685" name="Text Box 5">
            <a:extLst>
              <a:ext uri="{FF2B5EF4-FFF2-40B4-BE49-F238E27FC236}">
                <a16:creationId xmlns:a16="http://schemas.microsoft.com/office/drawing/2014/main" id="{9899AFE8-B128-4A2E-B4AD-77CFB677DC25}"/>
              </a:ext>
            </a:extLst>
          </p:cNvPr>
          <p:cNvSpPr txBox="1">
            <a:spLocks noChangeArrowheads="1"/>
          </p:cNvSpPr>
          <p:nvPr/>
        </p:nvSpPr>
        <p:spPr bwMode="auto">
          <a:xfrm>
            <a:off x="163513" y="76200"/>
            <a:ext cx="8816975" cy="414338"/>
          </a:xfrm>
          <a:prstGeom prst="rect">
            <a:avLst/>
          </a:prstGeom>
          <a:noFill/>
          <a:ln w="9525">
            <a:noFill/>
            <a:miter lim="800000"/>
            <a:headEnd/>
            <a:tailEnd/>
          </a:ln>
        </p:spPr>
        <p:txBody>
          <a:bodyPr lIns="0" tIns="0" rIns="0" bIns="0" anchor="ctr" anchorCtr="1">
            <a:spAutoFit/>
          </a:bodyPr>
          <a:lstStyle>
            <a:lvl1pPr defTabSz="828675">
              <a:tabLst>
                <a:tab pos="657225" algn="l"/>
                <a:tab pos="1312863" algn="l"/>
                <a:tab pos="1970088" algn="l"/>
                <a:tab pos="2627313" algn="l"/>
                <a:tab pos="3282950" algn="l"/>
                <a:tab pos="3940175" algn="l"/>
                <a:tab pos="4595813" algn="l"/>
                <a:tab pos="5253038" algn="l"/>
                <a:tab pos="5910263" algn="l"/>
                <a:tab pos="6565900" algn="l"/>
                <a:tab pos="7223125" algn="l"/>
                <a:tab pos="7880350" algn="l"/>
                <a:tab pos="8535988" algn="l"/>
              </a:tabLst>
              <a:defRPr sz="2400">
                <a:solidFill>
                  <a:schemeClr val="tx1"/>
                </a:solidFill>
                <a:latin typeface="Lucida Sans Unicode" panose="020B0602030504020204" pitchFamily="34" charset="0"/>
                <a:ea typeface="MS PGothic" panose="020B0600070205080204" pitchFamily="34" charset="-128"/>
              </a:defRPr>
            </a:lvl1pPr>
            <a:lvl2pPr marL="742950" indent="-285750" defTabSz="828675">
              <a:tabLst>
                <a:tab pos="657225" algn="l"/>
                <a:tab pos="1312863" algn="l"/>
                <a:tab pos="1970088" algn="l"/>
                <a:tab pos="2627313" algn="l"/>
                <a:tab pos="3282950" algn="l"/>
                <a:tab pos="3940175" algn="l"/>
                <a:tab pos="4595813" algn="l"/>
                <a:tab pos="5253038" algn="l"/>
                <a:tab pos="5910263" algn="l"/>
                <a:tab pos="6565900" algn="l"/>
                <a:tab pos="7223125" algn="l"/>
                <a:tab pos="7880350" algn="l"/>
                <a:tab pos="8535988" algn="l"/>
              </a:tabLst>
              <a:defRPr sz="2400">
                <a:solidFill>
                  <a:schemeClr val="tx1"/>
                </a:solidFill>
                <a:latin typeface="Lucida Sans Unicode" panose="020B0602030504020204" pitchFamily="34" charset="0"/>
                <a:ea typeface="MS PGothic" panose="020B0600070205080204" pitchFamily="34" charset="-128"/>
              </a:defRPr>
            </a:lvl2pPr>
            <a:lvl3pPr marL="1143000" indent="-228600" defTabSz="828675">
              <a:tabLst>
                <a:tab pos="657225" algn="l"/>
                <a:tab pos="1312863" algn="l"/>
                <a:tab pos="1970088" algn="l"/>
                <a:tab pos="2627313" algn="l"/>
                <a:tab pos="3282950" algn="l"/>
                <a:tab pos="3940175" algn="l"/>
                <a:tab pos="4595813" algn="l"/>
                <a:tab pos="5253038" algn="l"/>
                <a:tab pos="5910263" algn="l"/>
                <a:tab pos="6565900" algn="l"/>
                <a:tab pos="7223125" algn="l"/>
                <a:tab pos="7880350" algn="l"/>
                <a:tab pos="8535988" algn="l"/>
              </a:tabLst>
              <a:defRPr sz="2400">
                <a:solidFill>
                  <a:schemeClr val="tx1"/>
                </a:solidFill>
                <a:latin typeface="Lucida Sans Unicode" panose="020B0602030504020204" pitchFamily="34" charset="0"/>
                <a:ea typeface="MS PGothic" panose="020B0600070205080204" pitchFamily="34" charset="-128"/>
              </a:defRPr>
            </a:lvl3pPr>
            <a:lvl4pPr marL="1600200" indent="-228600" defTabSz="828675">
              <a:tabLst>
                <a:tab pos="657225" algn="l"/>
                <a:tab pos="1312863" algn="l"/>
                <a:tab pos="1970088" algn="l"/>
                <a:tab pos="2627313" algn="l"/>
                <a:tab pos="3282950" algn="l"/>
                <a:tab pos="3940175" algn="l"/>
                <a:tab pos="4595813" algn="l"/>
                <a:tab pos="5253038" algn="l"/>
                <a:tab pos="5910263" algn="l"/>
                <a:tab pos="6565900" algn="l"/>
                <a:tab pos="7223125" algn="l"/>
                <a:tab pos="7880350" algn="l"/>
                <a:tab pos="8535988" algn="l"/>
              </a:tabLst>
              <a:defRPr sz="2400">
                <a:solidFill>
                  <a:schemeClr val="tx1"/>
                </a:solidFill>
                <a:latin typeface="Lucida Sans Unicode" panose="020B0602030504020204" pitchFamily="34" charset="0"/>
                <a:ea typeface="MS PGothic" panose="020B0600070205080204" pitchFamily="34" charset="-128"/>
              </a:defRPr>
            </a:lvl4pPr>
            <a:lvl5pPr marL="2057400" indent="-228600" defTabSz="828675">
              <a:tabLst>
                <a:tab pos="657225" algn="l"/>
                <a:tab pos="1312863" algn="l"/>
                <a:tab pos="1970088" algn="l"/>
                <a:tab pos="2627313" algn="l"/>
                <a:tab pos="3282950" algn="l"/>
                <a:tab pos="3940175" algn="l"/>
                <a:tab pos="4595813" algn="l"/>
                <a:tab pos="5253038" algn="l"/>
                <a:tab pos="5910263" algn="l"/>
                <a:tab pos="6565900" algn="l"/>
                <a:tab pos="7223125" algn="l"/>
                <a:tab pos="7880350" algn="l"/>
                <a:tab pos="8535988" algn="l"/>
              </a:tabLst>
              <a:defRPr sz="2400">
                <a:solidFill>
                  <a:schemeClr val="tx1"/>
                </a:solidFill>
                <a:latin typeface="Lucida Sans Unicode" panose="020B0602030504020204" pitchFamily="34" charset="0"/>
                <a:ea typeface="MS PGothic" panose="020B0600070205080204" pitchFamily="34" charset="-128"/>
              </a:defRPr>
            </a:lvl5pPr>
            <a:lvl6pPr marL="2514600" indent="-228600" algn="ctr" defTabSz="828675" eaLnBrk="0" fontAlgn="base" hangingPunct="0">
              <a:spcBef>
                <a:spcPct val="0"/>
              </a:spcBef>
              <a:spcAft>
                <a:spcPct val="0"/>
              </a:spcAft>
              <a:tabLst>
                <a:tab pos="657225" algn="l"/>
                <a:tab pos="1312863" algn="l"/>
                <a:tab pos="1970088" algn="l"/>
                <a:tab pos="2627313" algn="l"/>
                <a:tab pos="3282950" algn="l"/>
                <a:tab pos="3940175" algn="l"/>
                <a:tab pos="4595813" algn="l"/>
                <a:tab pos="5253038" algn="l"/>
                <a:tab pos="5910263" algn="l"/>
                <a:tab pos="6565900" algn="l"/>
                <a:tab pos="7223125" algn="l"/>
                <a:tab pos="7880350" algn="l"/>
                <a:tab pos="8535988" algn="l"/>
              </a:tabLst>
              <a:defRPr sz="2400">
                <a:solidFill>
                  <a:schemeClr val="tx1"/>
                </a:solidFill>
                <a:latin typeface="Lucida Sans Unicode" panose="020B0602030504020204" pitchFamily="34" charset="0"/>
                <a:ea typeface="MS PGothic" panose="020B0600070205080204" pitchFamily="34" charset="-128"/>
              </a:defRPr>
            </a:lvl6pPr>
            <a:lvl7pPr marL="2971800" indent="-228600" algn="ctr" defTabSz="828675" eaLnBrk="0" fontAlgn="base" hangingPunct="0">
              <a:spcBef>
                <a:spcPct val="0"/>
              </a:spcBef>
              <a:spcAft>
                <a:spcPct val="0"/>
              </a:spcAft>
              <a:tabLst>
                <a:tab pos="657225" algn="l"/>
                <a:tab pos="1312863" algn="l"/>
                <a:tab pos="1970088" algn="l"/>
                <a:tab pos="2627313" algn="l"/>
                <a:tab pos="3282950" algn="l"/>
                <a:tab pos="3940175" algn="l"/>
                <a:tab pos="4595813" algn="l"/>
                <a:tab pos="5253038" algn="l"/>
                <a:tab pos="5910263" algn="l"/>
                <a:tab pos="6565900" algn="l"/>
                <a:tab pos="7223125" algn="l"/>
                <a:tab pos="7880350" algn="l"/>
                <a:tab pos="8535988" algn="l"/>
              </a:tabLst>
              <a:defRPr sz="2400">
                <a:solidFill>
                  <a:schemeClr val="tx1"/>
                </a:solidFill>
                <a:latin typeface="Lucida Sans Unicode" panose="020B0602030504020204" pitchFamily="34" charset="0"/>
                <a:ea typeface="MS PGothic" panose="020B0600070205080204" pitchFamily="34" charset="-128"/>
              </a:defRPr>
            </a:lvl7pPr>
            <a:lvl8pPr marL="3429000" indent="-228600" algn="ctr" defTabSz="828675" eaLnBrk="0" fontAlgn="base" hangingPunct="0">
              <a:spcBef>
                <a:spcPct val="0"/>
              </a:spcBef>
              <a:spcAft>
                <a:spcPct val="0"/>
              </a:spcAft>
              <a:tabLst>
                <a:tab pos="657225" algn="l"/>
                <a:tab pos="1312863" algn="l"/>
                <a:tab pos="1970088" algn="l"/>
                <a:tab pos="2627313" algn="l"/>
                <a:tab pos="3282950" algn="l"/>
                <a:tab pos="3940175" algn="l"/>
                <a:tab pos="4595813" algn="l"/>
                <a:tab pos="5253038" algn="l"/>
                <a:tab pos="5910263" algn="l"/>
                <a:tab pos="6565900" algn="l"/>
                <a:tab pos="7223125" algn="l"/>
                <a:tab pos="7880350" algn="l"/>
                <a:tab pos="8535988" algn="l"/>
              </a:tabLst>
              <a:defRPr sz="2400">
                <a:solidFill>
                  <a:schemeClr val="tx1"/>
                </a:solidFill>
                <a:latin typeface="Lucida Sans Unicode" panose="020B0602030504020204" pitchFamily="34" charset="0"/>
                <a:ea typeface="MS PGothic" panose="020B0600070205080204" pitchFamily="34" charset="-128"/>
              </a:defRPr>
            </a:lvl8pPr>
            <a:lvl9pPr marL="3886200" indent="-228600" algn="ctr" defTabSz="828675" eaLnBrk="0" fontAlgn="base" hangingPunct="0">
              <a:spcBef>
                <a:spcPct val="0"/>
              </a:spcBef>
              <a:spcAft>
                <a:spcPct val="0"/>
              </a:spcAft>
              <a:tabLst>
                <a:tab pos="657225" algn="l"/>
                <a:tab pos="1312863" algn="l"/>
                <a:tab pos="1970088" algn="l"/>
                <a:tab pos="2627313" algn="l"/>
                <a:tab pos="3282950" algn="l"/>
                <a:tab pos="3940175" algn="l"/>
                <a:tab pos="4595813" algn="l"/>
                <a:tab pos="5253038" algn="l"/>
                <a:tab pos="5910263" algn="l"/>
                <a:tab pos="6565900" algn="l"/>
                <a:tab pos="7223125" algn="l"/>
                <a:tab pos="7880350" algn="l"/>
                <a:tab pos="8535988" algn="l"/>
              </a:tabLst>
              <a:defRPr sz="2400">
                <a:solidFill>
                  <a:schemeClr val="tx1"/>
                </a:solidFill>
                <a:latin typeface="Lucida Sans Unicode" panose="020B0602030504020204" pitchFamily="34" charset="0"/>
                <a:ea typeface="MS PGothic" panose="020B0600070205080204" pitchFamily="34" charset="-128"/>
              </a:defRPr>
            </a:lvl9pPr>
          </a:lstStyle>
          <a:p>
            <a:pPr>
              <a:lnSpc>
                <a:spcPct val="97000"/>
              </a:lnSpc>
              <a:buClr>
                <a:srgbClr val="FFFFFF"/>
              </a:buClr>
              <a:buSzPct val="45000"/>
              <a:buFont typeface="StarSymbol" charset="0"/>
              <a:buNone/>
            </a:pPr>
            <a:r>
              <a:rPr lang="en-GB" altLang="en-US" sz="2800" b="1">
                <a:solidFill>
                  <a:srgbClr val="FFFF00"/>
                </a:solidFill>
                <a:effectLst>
                  <a:outerShdw blurRad="38100" dist="38100" dir="2700000" algn="tl">
                    <a:srgbClr val="000000"/>
                  </a:outerShdw>
                </a:effectLst>
              </a:rPr>
              <a:t>Protocol for Early Goal-Directed Therapy</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8A840168-8A39-44F5-990E-60EBEAFE4C13}"/>
              </a:ext>
            </a:extLst>
          </p:cNvPr>
          <p:cNvSpPr>
            <a:spLocks noGrp="1"/>
          </p:cNvSpPr>
          <p:nvPr>
            <p:ph type="title"/>
          </p:nvPr>
        </p:nvSpPr>
        <p:spPr>
          <a:xfrm>
            <a:off x="0" y="152400"/>
            <a:ext cx="8229600" cy="1252728"/>
          </a:xfrm>
        </p:spPr>
        <p:txBody>
          <a:bodyPr/>
          <a:lstStyle/>
          <a:p>
            <a:pPr eaLnBrk="1" hangingPunct="1">
              <a:defRPr/>
            </a:pPr>
            <a:r>
              <a:rPr lang="en-US" sz="3600" dirty="0">
                <a:latin typeface="Lucida Sans Unicode" charset="0"/>
                <a:ea typeface="ＭＳ Ｐゴシック" charset="0"/>
                <a:cs typeface="ＭＳ Ｐゴシック" charset="0"/>
              </a:rPr>
              <a:t>Basic Principle in the Management of Shock</a:t>
            </a:r>
          </a:p>
        </p:txBody>
      </p:sp>
      <p:sp>
        <p:nvSpPr>
          <p:cNvPr id="40962" name="Content Placeholder 2">
            <a:extLst>
              <a:ext uri="{FF2B5EF4-FFF2-40B4-BE49-F238E27FC236}">
                <a16:creationId xmlns:a16="http://schemas.microsoft.com/office/drawing/2014/main" id="{FECAE70F-216B-4E7A-856E-AA1B1EABB266}"/>
              </a:ext>
            </a:extLst>
          </p:cNvPr>
          <p:cNvSpPr>
            <a:spLocks noGrp="1"/>
          </p:cNvSpPr>
          <p:nvPr>
            <p:ph idx="1"/>
          </p:nvPr>
        </p:nvSpPr>
        <p:spPr>
          <a:xfrm>
            <a:off x="457200" y="2743200"/>
            <a:ext cx="8229600" cy="3429000"/>
          </a:xfrm>
        </p:spPr>
        <p:txBody>
          <a:bodyPr/>
          <a:lstStyle/>
          <a:p>
            <a:pPr eaLnBrk="1" hangingPunct="1"/>
            <a:r>
              <a:rPr lang="en-US" altLang="en-US">
                <a:solidFill>
                  <a:srgbClr val="000000"/>
                </a:solidFill>
                <a:latin typeface="Lucida Sans Unicode" panose="020B0602030504020204" pitchFamily="34" charset="0"/>
              </a:rPr>
              <a:t>Shock is inadequate tissue oxygenation</a:t>
            </a:r>
          </a:p>
          <a:p>
            <a:pPr eaLnBrk="1" hangingPunct="1">
              <a:buFontTx/>
              <a:buNone/>
            </a:pPr>
            <a:endParaRPr lang="en-US" altLang="en-US">
              <a:solidFill>
                <a:srgbClr val="000000"/>
              </a:solidFill>
              <a:latin typeface="Lucida Sans Unicode" panose="020B0602030504020204" pitchFamily="34" charset="0"/>
            </a:endParaRPr>
          </a:p>
          <a:p>
            <a:pPr eaLnBrk="1" hangingPunct="1"/>
            <a:r>
              <a:rPr lang="en-US" altLang="en-US">
                <a:solidFill>
                  <a:srgbClr val="000000"/>
                </a:solidFill>
                <a:latin typeface="Lucida Sans Unicode" panose="020B0602030504020204" pitchFamily="34" charset="0"/>
              </a:rPr>
              <a:t>Treatment is thus to restore tissue oxygen delivery DO</a:t>
            </a:r>
            <a:r>
              <a:rPr lang="en-US" altLang="en-US" sz="2000">
                <a:solidFill>
                  <a:srgbClr val="000000"/>
                </a:solidFill>
                <a:latin typeface="Lucida Sans Unicode" panose="020B0602030504020204" pitchFamily="34" charset="0"/>
              </a:rPr>
              <a:t>2</a:t>
            </a:r>
            <a:r>
              <a:rPr lang="en-US" altLang="en-US">
                <a:solidFill>
                  <a:srgbClr val="000000"/>
                </a:solidFill>
                <a:latin typeface="Lucida Sans Unicode" panose="020B0602030504020204" pitchFamily="34" charset="0"/>
              </a:rPr>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32F50EFB-0A93-4331-A536-82BAECD73BA1}"/>
              </a:ext>
            </a:extLst>
          </p:cNvPr>
          <p:cNvSpPr>
            <a:spLocks noGrp="1"/>
          </p:cNvSpPr>
          <p:nvPr>
            <p:ph type="title"/>
          </p:nvPr>
        </p:nvSpPr>
        <p:spPr>
          <a:xfrm>
            <a:off x="152400" y="274638"/>
            <a:ext cx="8001000" cy="754062"/>
          </a:xfrm>
        </p:spPr>
        <p:txBody>
          <a:bodyPr>
            <a:normAutofit fontScale="90000"/>
          </a:bodyPr>
          <a:lstStyle/>
          <a:p>
            <a:pPr eaLnBrk="1" hangingPunct="1">
              <a:defRPr/>
            </a:pPr>
            <a:r>
              <a:rPr lang="en-AU" sz="2800">
                <a:latin typeface="Lucida Sans Unicode" charset="0"/>
                <a:ea typeface="ＭＳ Ｐゴシック" charset="0"/>
                <a:cs typeface="ＭＳ Ｐゴシック" charset="0"/>
              </a:rPr>
              <a:t>Basic principles for the Management of shock</a:t>
            </a:r>
          </a:p>
        </p:txBody>
      </p:sp>
      <p:pic>
        <p:nvPicPr>
          <p:cNvPr id="43011" name="Content Placeholder 3" descr="shock chart-1.gif">
            <a:extLst>
              <a:ext uri="{FF2B5EF4-FFF2-40B4-BE49-F238E27FC236}">
                <a16:creationId xmlns:a16="http://schemas.microsoft.com/office/drawing/2014/main" id="{2A9B9254-86CB-4707-9224-D8FA8F16697F}"/>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12526" b="12526"/>
          <a:stretch>
            <a:fillRect/>
          </a:stretch>
        </p:blipFill>
        <p:spPr>
          <a:ln>
            <a:solidFill>
              <a:srgbClr val="4F81BD"/>
            </a:solid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72ED22C2-01CC-466F-8D4C-D5048361CC9D}"/>
              </a:ext>
            </a:extLst>
          </p:cNvPr>
          <p:cNvSpPr>
            <a:spLocks noGrp="1" noChangeArrowheads="1"/>
          </p:cNvSpPr>
          <p:nvPr>
            <p:ph type="title"/>
          </p:nvPr>
        </p:nvSpPr>
        <p:spPr/>
        <p:txBody>
          <a:bodyPr/>
          <a:lstStyle/>
          <a:p>
            <a:pPr eaLnBrk="1" hangingPunct="1">
              <a:defRPr/>
            </a:pPr>
            <a:r>
              <a:rPr lang="en-US">
                <a:latin typeface="Lucida Sans Unicode" charset="0"/>
                <a:ea typeface="ＭＳ Ｐゴシック" charset="0"/>
                <a:cs typeface="ＭＳ Ｐゴシック" charset="0"/>
              </a:rPr>
              <a:t>Resuscitate</a:t>
            </a:r>
          </a:p>
        </p:txBody>
      </p:sp>
      <p:sp>
        <p:nvSpPr>
          <p:cNvPr id="43011" name="Rectangle 3">
            <a:extLst>
              <a:ext uri="{FF2B5EF4-FFF2-40B4-BE49-F238E27FC236}">
                <a16:creationId xmlns:a16="http://schemas.microsoft.com/office/drawing/2014/main" id="{8FDE2D0C-4171-47C8-8C4A-163C840A00B3}"/>
              </a:ext>
            </a:extLst>
          </p:cNvPr>
          <p:cNvSpPr>
            <a:spLocks noGrp="1" noChangeArrowheads="1"/>
          </p:cNvSpPr>
          <p:nvPr>
            <p:ph idx="1"/>
          </p:nvPr>
        </p:nvSpPr>
        <p:spPr/>
        <p:txBody>
          <a:bodyPr/>
          <a:lstStyle/>
          <a:p>
            <a:pPr marL="119062" indent="0" eaLnBrk="1" hangingPunct="1">
              <a:buFont typeface="Wingdings 2" charset="0"/>
              <a:buNone/>
              <a:defRPr/>
            </a:pPr>
            <a:r>
              <a:rPr lang="en-US" dirty="0">
                <a:solidFill>
                  <a:srgbClr val="000000"/>
                </a:solidFill>
                <a:latin typeface="Lucida Sans Unicode" charset="0"/>
                <a:ea typeface="ＭＳ Ｐゴシック" charset="0"/>
                <a:cs typeface="ＭＳ Ｐゴシック" charset="0"/>
              </a:rPr>
              <a:t>Fluid resuscitate</a:t>
            </a:r>
          </a:p>
          <a:p>
            <a:pPr lvl="1" eaLnBrk="1" hangingPunct="1">
              <a:buFont typeface="Wingdings" charset="0"/>
              <a:buChar char=""/>
              <a:defRPr/>
            </a:pPr>
            <a:r>
              <a:rPr lang="en-US" dirty="0">
                <a:solidFill>
                  <a:srgbClr val="000000"/>
                </a:solidFill>
                <a:latin typeface="Lucida Sans Unicode" charset="0"/>
                <a:ea typeface="ＭＳ Ｐゴシック" charset="0"/>
              </a:rPr>
              <a:t>Fluid challenges</a:t>
            </a:r>
          </a:p>
          <a:p>
            <a:pPr lvl="2" eaLnBrk="1" hangingPunct="1">
              <a:buFont typeface="Arial" charset="0"/>
              <a:buChar char="▪"/>
              <a:defRPr/>
            </a:pPr>
            <a:r>
              <a:rPr lang="en-US" dirty="0">
                <a:solidFill>
                  <a:srgbClr val="000000"/>
                </a:solidFill>
                <a:latin typeface="Lucida Sans Unicode" charset="0"/>
                <a:ea typeface="ＭＳ Ｐゴシック" charset="0"/>
              </a:rPr>
              <a:t>500-1000 ml crystalloid over 30 </a:t>
            </a:r>
            <a:r>
              <a:rPr lang="en-US" dirty="0" err="1">
                <a:solidFill>
                  <a:srgbClr val="000000"/>
                </a:solidFill>
                <a:latin typeface="Lucida Sans Unicode" charset="0"/>
                <a:ea typeface="ＭＳ Ｐゴシック" charset="0"/>
              </a:rPr>
              <a:t>mins</a:t>
            </a:r>
            <a:endParaRPr lang="en-US" dirty="0">
              <a:solidFill>
                <a:srgbClr val="000000"/>
              </a:solidFill>
              <a:latin typeface="Lucida Sans Unicode" charset="0"/>
              <a:ea typeface="ＭＳ Ｐゴシック" charset="0"/>
            </a:endParaRPr>
          </a:p>
          <a:p>
            <a:pPr lvl="2" eaLnBrk="1" hangingPunct="1">
              <a:buFont typeface="Arial" charset="0"/>
              <a:buChar char="▪"/>
              <a:defRPr/>
            </a:pPr>
            <a:r>
              <a:rPr lang="en-US" dirty="0">
                <a:solidFill>
                  <a:srgbClr val="000000"/>
                </a:solidFill>
                <a:latin typeface="Lucida Sans Unicode" charset="0"/>
                <a:ea typeface="ＭＳ Ｐゴシック" charset="0"/>
              </a:rPr>
              <a:t>300-500 colloid (Albumin is recommended)</a:t>
            </a:r>
          </a:p>
          <a:p>
            <a:pPr marL="766763" lvl="2" indent="0" eaLnBrk="1" hangingPunct="1">
              <a:buFont typeface="Arial" charset="0"/>
              <a:buNone/>
              <a:defRPr/>
            </a:pPr>
            <a:endParaRPr lang="en-US" dirty="0">
              <a:solidFill>
                <a:srgbClr val="000000"/>
              </a:solidFill>
              <a:latin typeface="Lucida Sans Unicode" charset="0"/>
              <a:ea typeface="ＭＳ Ｐゴシック" charset="0"/>
            </a:endParaRPr>
          </a:p>
          <a:p>
            <a:pPr lvl="1" eaLnBrk="1" hangingPunct="1">
              <a:buFont typeface="Wingdings" charset="0"/>
              <a:buChar char=""/>
              <a:defRPr/>
            </a:pPr>
            <a:r>
              <a:rPr lang="en-US" dirty="0">
                <a:solidFill>
                  <a:srgbClr val="000000"/>
                </a:solidFill>
                <a:latin typeface="Lucida Sans Unicode" charset="0"/>
                <a:ea typeface="ＭＳ Ｐゴシック" charset="0"/>
              </a:rPr>
              <a:t>Titrate against response (BP &amp; tissue perfusion) and adverse effects</a:t>
            </a:r>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7BC8EFB0-0391-4268-A187-2326D651BD40}"/>
              </a:ext>
            </a:extLst>
          </p:cNvPr>
          <p:cNvSpPr>
            <a:spLocks noGrp="1"/>
          </p:cNvSpPr>
          <p:nvPr>
            <p:ph type="title"/>
          </p:nvPr>
        </p:nvSpPr>
        <p:spPr/>
        <p:txBody>
          <a:bodyPr/>
          <a:lstStyle/>
          <a:p>
            <a:pPr eaLnBrk="1" hangingPunct="1">
              <a:defRPr/>
            </a:pPr>
            <a:r>
              <a:rPr lang="en-US">
                <a:latin typeface="Lucida Sans Unicode" charset="0"/>
                <a:ea typeface="ＭＳ Ｐゴシック" charset="0"/>
                <a:cs typeface="ＭＳ Ｐゴシック" charset="0"/>
              </a:rPr>
              <a:t>Fluid resuscitation</a:t>
            </a:r>
          </a:p>
        </p:txBody>
      </p:sp>
      <p:sp>
        <p:nvSpPr>
          <p:cNvPr id="46082" name="Content Placeholder 2">
            <a:extLst>
              <a:ext uri="{FF2B5EF4-FFF2-40B4-BE49-F238E27FC236}">
                <a16:creationId xmlns:a16="http://schemas.microsoft.com/office/drawing/2014/main" id="{E3204778-80B0-4987-9ACF-88717ED7177D}"/>
              </a:ext>
            </a:extLst>
          </p:cNvPr>
          <p:cNvSpPr>
            <a:spLocks noGrp="1"/>
          </p:cNvSpPr>
          <p:nvPr>
            <p:ph idx="1"/>
          </p:nvPr>
        </p:nvSpPr>
        <p:spPr/>
        <p:txBody>
          <a:bodyPr/>
          <a:lstStyle/>
          <a:p>
            <a:pPr eaLnBrk="1" hangingPunct="1">
              <a:buFont typeface="Arial" panose="020B0604020202020204" pitchFamily="34" charset="0"/>
              <a:buNone/>
            </a:pPr>
            <a:r>
              <a:rPr lang="en-US" altLang="en-US">
                <a:solidFill>
                  <a:srgbClr val="000000"/>
                </a:solidFill>
              </a:rPr>
              <a:t>Goals (recommendations from the Surviving Sepsis Campaign guidelines 2008):</a:t>
            </a:r>
          </a:p>
          <a:p>
            <a:pPr eaLnBrk="1" hangingPunct="1">
              <a:buFont typeface="Arial" panose="020B0604020202020204" pitchFamily="34" charset="0"/>
              <a:buChar char="•"/>
            </a:pPr>
            <a:r>
              <a:rPr lang="en-US" altLang="en-US">
                <a:solidFill>
                  <a:srgbClr val="000000"/>
                </a:solidFill>
              </a:rPr>
              <a:t>CVP  8 – 12 mmHg </a:t>
            </a:r>
          </a:p>
          <a:p>
            <a:pPr eaLnBrk="1" hangingPunct="1">
              <a:buFont typeface="Arial" panose="020B0604020202020204" pitchFamily="34" charset="0"/>
              <a:buChar char="•"/>
            </a:pPr>
            <a:r>
              <a:rPr lang="en-US" altLang="en-US">
                <a:solidFill>
                  <a:srgbClr val="000000"/>
                </a:solidFill>
              </a:rPr>
              <a:t>MAP  ≥  65 mmHg</a:t>
            </a:r>
          </a:p>
          <a:p>
            <a:pPr eaLnBrk="1" hangingPunct="1">
              <a:buFont typeface="Arial" panose="020B0604020202020204" pitchFamily="34" charset="0"/>
              <a:buChar char="•"/>
            </a:pPr>
            <a:r>
              <a:rPr lang="en-US" altLang="en-US">
                <a:solidFill>
                  <a:srgbClr val="000000"/>
                </a:solidFill>
              </a:rPr>
              <a:t>UO  ≥  0.5 mls/kg</a:t>
            </a:r>
          </a:p>
          <a:p>
            <a:pPr eaLnBrk="1" hangingPunct="1">
              <a:buFont typeface="Arial" panose="020B0604020202020204" pitchFamily="34" charset="0"/>
              <a:buChar char="•"/>
            </a:pPr>
            <a:r>
              <a:rPr lang="en-US" altLang="en-US">
                <a:solidFill>
                  <a:srgbClr val="000000"/>
                </a:solidFill>
              </a:rPr>
              <a:t>Venous sat (CVP) ≥ 70% or SvO</a:t>
            </a:r>
            <a:r>
              <a:rPr lang="en-US" altLang="en-US" sz="2000">
                <a:solidFill>
                  <a:srgbClr val="000000"/>
                </a:solidFill>
              </a:rPr>
              <a:t>2</a:t>
            </a:r>
            <a:r>
              <a:rPr lang="en-US" altLang="en-US">
                <a:solidFill>
                  <a:srgbClr val="000000"/>
                </a:solidFill>
              </a:rPr>
              <a:t> ≥ 65%. If targets not achieved, consider further therapy</a:t>
            </a:r>
          </a:p>
          <a:p>
            <a:pPr eaLnBrk="1" hangingPunct="1">
              <a:buFont typeface="Arial" panose="020B0604020202020204" pitchFamily="34" charset="0"/>
              <a:buChar char="•"/>
            </a:pPr>
            <a:r>
              <a:rPr lang="en-US" altLang="en-US">
                <a:solidFill>
                  <a:srgbClr val="000000"/>
                </a:solidFill>
              </a:rPr>
              <a:t>Give RBC if HCT ≤ 30% if there was history of IHD. Hypoxia, persisting lactic acidosis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FCAD3E1A-9CBC-4A9E-A0C2-60BB32853701}"/>
              </a:ext>
            </a:extLst>
          </p:cNvPr>
          <p:cNvSpPr>
            <a:spLocks noGrp="1"/>
          </p:cNvSpPr>
          <p:nvPr>
            <p:ph type="title"/>
          </p:nvPr>
        </p:nvSpPr>
        <p:spPr/>
        <p:txBody>
          <a:bodyPr/>
          <a:lstStyle/>
          <a:p>
            <a:pPr eaLnBrk="1" hangingPunct="1">
              <a:defRPr/>
            </a:pPr>
            <a:r>
              <a:rPr lang="en-US" sz="3200" dirty="0">
                <a:latin typeface="Lucida Sans Unicode" charset="0"/>
                <a:ea typeface="ＭＳ Ｐゴシック" charset="0"/>
                <a:cs typeface="ＭＳ Ｐゴシック" charset="0"/>
              </a:rPr>
              <a:t>Severe sepsis &amp; septic shock</a:t>
            </a:r>
          </a:p>
        </p:txBody>
      </p:sp>
      <p:sp>
        <p:nvSpPr>
          <p:cNvPr id="18434" name="Content Placeholder 2">
            <a:extLst>
              <a:ext uri="{FF2B5EF4-FFF2-40B4-BE49-F238E27FC236}">
                <a16:creationId xmlns:a16="http://schemas.microsoft.com/office/drawing/2014/main" id="{60E5DDDB-755D-4586-BF18-17B6F6CD7400}"/>
              </a:ext>
            </a:extLst>
          </p:cNvPr>
          <p:cNvSpPr>
            <a:spLocks noGrp="1"/>
          </p:cNvSpPr>
          <p:nvPr>
            <p:ph idx="1"/>
          </p:nvPr>
        </p:nvSpPr>
        <p:spPr/>
        <p:txBody>
          <a:bodyPr>
            <a:normAutofit/>
          </a:bodyPr>
          <a:lstStyle/>
          <a:p>
            <a:pPr eaLnBrk="1" hangingPunct="1"/>
            <a:r>
              <a:rPr lang="en-US" altLang="en-US" dirty="0">
                <a:solidFill>
                  <a:srgbClr val="000000"/>
                </a:solidFill>
                <a:latin typeface="Lucida Sans Unicode" panose="020B0602030504020204" pitchFamily="34" charset="0"/>
              </a:rPr>
              <a:t>Leading cause of death in ICUs</a:t>
            </a:r>
          </a:p>
          <a:p>
            <a:pPr marL="119062" indent="0" eaLnBrk="1" hangingPunct="1">
              <a:buNone/>
            </a:pPr>
            <a:endParaRPr lang="en-US" altLang="en-US" dirty="0">
              <a:solidFill>
                <a:srgbClr val="000000"/>
              </a:solidFill>
              <a:latin typeface="Lucida Sans Unicode" panose="020B0602030504020204" pitchFamily="34" charset="0"/>
            </a:endParaRPr>
          </a:p>
          <a:p>
            <a:pPr eaLnBrk="1" hangingPunct="1"/>
            <a:r>
              <a:rPr lang="en-US" altLang="en-US" dirty="0">
                <a:solidFill>
                  <a:srgbClr val="000000"/>
                </a:solidFill>
                <a:latin typeface="Lucida Sans Unicode" panose="020B0602030504020204" pitchFamily="34" charset="0"/>
              </a:rPr>
              <a:t>New definitions for sepsis and septic shock</a:t>
            </a:r>
          </a:p>
          <a:p>
            <a:pPr marL="119062" indent="0" eaLnBrk="1" hangingPunct="1">
              <a:buNone/>
            </a:pPr>
            <a:r>
              <a:rPr lang="en-US" altLang="en-US" dirty="0">
                <a:solidFill>
                  <a:srgbClr val="000000"/>
                </a:solidFill>
                <a:latin typeface="Lucida Sans Unicode" panose="020B0602030504020204" pitchFamily="34" charset="0"/>
              </a:rPr>
              <a:t>	JAMA 2016;315(8):801-810</a:t>
            </a:r>
          </a:p>
          <a:p>
            <a:pPr eaLnBrk="1" hangingPunct="1">
              <a:buFont typeface="Wingdings" panose="05000000000000000000" pitchFamily="2" charset="2"/>
              <a:buChar char="Ø"/>
            </a:pPr>
            <a:r>
              <a:rPr lang="en-US" altLang="en-US" sz="2000" dirty="0">
                <a:solidFill>
                  <a:srgbClr val="000000"/>
                </a:solidFill>
                <a:latin typeface="Lucida Sans Unicode" panose="020B0602030504020204" pitchFamily="34" charset="0"/>
              </a:rPr>
              <a:t>To offer greater consistency for epidemiological studies and clinical trials, and facilitate earlier recognition and more </a:t>
            </a:r>
            <a:r>
              <a:rPr lang="en-US" altLang="en-US" sz="2000">
                <a:solidFill>
                  <a:srgbClr val="000000"/>
                </a:solidFill>
                <a:latin typeface="Lucida Sans Unicode" panose="020B0602030504020204" pitchFamily="34" charset="0"/>
              </a:rPr>
              <a:t>timely management of </a:t>
            </a:r>
            <a:r>
              <a:rPr lang="en-US" altLang="en-US" sz="2000" dirty="0">
                <a:solidFill>
                  <a:srgbClr val="000000"/>
                </a:solidFill>
                <a:latin typeface="Lucida Sans Unicode" panose="020B0602030504020204" pitchFamily="34" charset="0"/>
              </a:rPr>
              <a:t>patients with sepsis or at risk of developing sepsis</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6C71B237-0E6E-4FB9-9A60-A1C1700B6AC7}"/>
              </a:ext>
            </a:extLst>
          </p:cNvPr>
          <p:cNvSpPr>
            <a:spLocks noGrp="1"/>
          </p:cNvSpPr>
          <p:nvPr>
            <p:ph type="title"/>
          </p:nvPr>
        </p:nvSpPr>
        <p:spPr/>
        <p:txBody>
          <a:bodyPr/>
          <a:lstStyle/>
          <a:p>
            <a:pPr eaLnBrk="1" hangingPunct="1">
              <a:defRPr/>
            </a:pPr>
            <a:r>
              <a:rPr lang="en-US">
                <a:latin typeface="Lucida Sans Unicode" charset="0"/>
                <a:ea typeface="ＭＳ Ｐゴシック" charset="0"/>
                <a:cs typeface="ＭＳ Ｐゴシック" charset="0"/>
              </a:rPr>
              <a:t>Fluid resuscitation</a:t>
            </a:r>
          </a:p>
        </p:txBody>
      </p:sp>
      <p:sp>
        <p:nvSpPr>
          <p:cNvPr id="47106" name="Content Placeholder 2">
            <a:extLst>
              <a:ext uri="{FF2B5EF4-FFF2-40B4-BE49-F238E27FC236}">
                <a16:creationId xmlns:a16="http://schemas.microsoft.com/office/drawing/2014/main" id="{51052080-9201-46D6-9435-4DC2D7276009}"/>
              </a:ext>
            </a:extLst>
          </p:cNvPr>
          <p:cNvSpPr>
            <a:spLocks noGrp="1"/>
          </p:cNvSpPr>
          <p:nvPr>
            <p:ph idx="1"/>
          </p:nvPr>
        </p:nvSpPr>
        <p:spPr/>
        <p:txBody>
          <a:bodyPr/>
          <a:lstStyle/>
          <a:p>
            <a:pPr eaLnBrk="1" hangingPunct="1">
              <a:buFontTx/>
              <a:buNone/>
            </a:pPr>
            <a:r>
              <a:rPr lang="en-US" altLang="en-US">
                <a:solidFill>
                  <a:srgbClr val="000000"/>
                </a:solidFill>
                <a:latin typeface="Lucida Sans Unicode" panose="020B0602030504020204" pitchFamily="34" charset="0"/>
              </a:rPr>
              <a:t>Guides for optimal fluid resuscitation:</a:t>
            </a:r>
          </a:p>
          <a:p>
            <a:pPr eaLnBrk="1" hangingPunct="1"/>
            <a:r>
              <a:rPr lang="en-US" altLang="en-US">
                <a:solidFill>
                  <a:srgbClr val="000000"/>
                </a:solidFill>
                <a:latin typeface="Lucida Sans Unicode" panose="020B0602030504020204" pitchFamily="34" charset="0"/>
              </a:rPr>
              <a:t>Peripheral perfusion</a:t>
            </a:r>
          </a:p>
          <a:p>
            <a:pPr eaLnBrk="1" hangingPunct="1"/>
            <a:r>
              <a:rPr lang="en-US" altLang="en-US">
                <a:solidFill>
                  <a:srgbClr val="000000"/>
                </a:solidFill>
                <a:latin typeface="Lucida Sans Unicode" panose="020B0602030504020204" pitchFamily="34" charset="0"/>
              </a:rPr>
              <a:t>LV size, IVC diameter (ECHO)</a:t>
            </a:r>
          </a:p>
          <a:p>
            <a:pPr eaLnBrk="1" hangingPunct="1"/>
            <a:r>
              <a:rPr lang="en-US" altLang="en-US">
                <a:solidFill>
                  <a:srgbClr val="000000"/>
                </a:solidFill>
                <a:latin typeface="Lucida Sans Unicode" panose="020B0602030504020204" pitchFamily="34" charset="0"/>
              </a:rPr>
              <a:t>PAOP and CO (PAC)</a:t>
            </a:r>
          </a:p>
          <a:p>
            <a:pPr eaLnBrk="1" hangingPunct="1"/>
            <a:r>
              <a:rPr lang="en-US" altLang="en-US">
                <a:solidFill>
                  <a:srgbClr val="000000"/>
                </a:solidFill>
                <a:latin typeface="Lucida Sans Unicode" panose="020B0602030504020204" pitchFamily="34" charset="0"/>
              </a:rPr>
              <a:t>Lactate</a:t>
            </a:r>
          </a:p>
          <a:p>
            <a:pPr eaLnBrk="1" hangingPunct="1"/>
            <a:r>
              <a:rPr lang="en-US" altLang="en-US">
                <a:solidFill>
                  <a:srgbClr val="000000"/>
                </a:solidFill>
                <a:latin typeface="Lucida Sans Unicode" panose="020B0602030504020204" pitchFamily="34" charset="0"/>
              </a:rPr>
              <a:t>PPV/SVV in ventilated patients</a:t>
            </a:r>
          </a:p>
          <a:p>
            <a:pPr eaLnBrk="1" hangingPunct="1"/>
            <a:endParaRPr lang="en-US" altLang="en-US">
              <a:solidFill>
                <a:srgbClr val="000000"/>
              </a:solidFill>
              <a:latin typeface="Lucida Sans Unicode" panose="020B0602030504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86B18F29-CCEB-4143-BE6D-B9E92EBD6EFD}"/>
              </a:ext>
            </a:extLst>
          </p:cNvPr>
          <p:cNvSpPr>
            <a:spLocks noGrp="1"/>
          </p:cNvSpPr>
          <p:nvPr>
            <p:ph type="title"/>
          </p:nvPr>
        </p:nvSpPr>
        <p:spPr>
          <a:xfrm>
            <a:off x="685800" y="228600"/>
            <a:ext cx="6324600" cy="1066800"/>
          </a:xfrm>
        </p:spPr>
        <p:txBody>
          <a:bodyPr>
            <a:normAutofit fontScale="90000"/>
          </a:bodyPr>
          <a:lstStyle/>
          <a:p>
            <a:pPr eaLnBrk="1" hangingPunct="1">
              <a:defRPr/>
            </a:pPr>
            <a:r>
              <a:rPr lang="en-US" sz="3600">
                <a:latin typeface="Lucida Sans Unicode" charset="0"/>
                <a:ea typeface="ＭＳ Ｐゴシック" charset="0"/>
                <a:cs typeface="ＭＳ Ｐゴシック" charset="0"/>
              </a:rPr>
              <a:t>Principles of fluid resuscitation</a:t>
            </a:r>
          </a:p>
        </p:txBody>
      </p:sp>
      <p:sp>
        <p:nvSpPr>
          <p:cNvPr id="47107" name="Content Placeholder 2">
            <a:extLst>
              <a:ext uri="{FF2B5EF4-FFF2-40B4-BE49-F238E27FC236}">
                <a16:creationId xmlns:a16="http://schemas.microsoft.com/office/drawing/2014/main" id="{57FBF2F3-7A8D-4967-89B6-F1EC3810B208}"/>
              </a:ext>
            </a:extLst>
          </p:cNvPr>
          <p:cNvSpPr>
            <a:spLocks noGrp="1"/>
          </p:cNvSpPr>
          <p:nvPr>
            <p:ph idx="1"/>
          </p:nvPr>
        </p:nvSpPr>
        <p:spPr>
          <a:xfrm>
            <a:off x="457200" y="1752600"/>
            <a:ext cx="8229600" cy="4343400"/>
          </a:xfrm>
        </p:spPr>
        <p:txBody>
          <a:bodyPr/>
          <a:lstStyle/>
          <a:p>
            <a:pPr eaLnBrk="1" hangingPunct="1"/>
            <a:r>
              <a:rPr lang="en-US" altLang="en-US" sz="2400">
                <a:solidFill>
                  <a:srgbClr val="000000"/>
                </a:solidFill>
                <a:latin typeface="Lucida Sans Unicode" panose="020B0602030504020204" pitchFamily="34" charset="0"/>
              </a:rPr>
              <a:t>Give the right amount of fluid</a:t>
            </a:r>
          </a:p>
          <a:p>
            <a:pPr eaLnBrk="1" hangingPunct="1">
              <a:buFont typeface="Wingdings 2" panose="05020102010507070707" pitchFamily="18" charset="2"/>
              <a:buNone/>
            </a:pPr>
            <a:endParaRPr lang="en-US" altLang="en-US" sz="2400">
              <a:solidFill>
                <a:srgbClr val="000000"/>
              </a:solidFill>
              <a:latin typeface="Lucida Sans Unicode" panose="020B0602030504020204" pitchFamily="34" charset="0"/>
            </a:endParaRPr>
          </a:p>
          <a:p>
            <a:pPr eaLnBrk="1" hangingPunct="1"/>
            <a:r>
              <a:rPr lang="en-US" altLang="en-US" sz="2400">
                <a:solidFill>
                  <a:srgbClr val="000000"/>
                </a:solidFill>
                <a:latin typeface="Lucida Sans Unicode" panose="020B0602030504020204" pitchFamily="34" charset="0"/>
              </a:rPr>
              <a:t>Excessive fluid is not without harm</a:t>
            </a:r>
          </a:p>
          <a:p>
            <a:pPr lvl="1" eaLnBrk="1" hangingPunct="1"/>
            <a:r>
              <a:rPr lang="en-US" altLang="en-US" sz="2400">
                <a:solidFill>
                  <a:srgbClr val="000000"/>
                </a:solidFill>
                <a:latin typeface="Lucida Sans Unicode" panose="020B0602030504020204" pitchFamily="34" charset="0"/>
              </a:rPr>
              <a:t>Tissue oedema exacerbating tissue hypoxia	</a:t>
            </a:r>
          </a:p>
          <a:p>
            <a:pPr lvl="1" eaLnBrk="1" hangingPunct="1"/>
            <a:r>
              <a:rPr lang="en-US" altLang="en-US" sz="2400">
                <a:solidFill>
                  <a:srgbClr val="000000"/>
                </a:solidFill>
                <a:latin typeface="Lucida Sans Unicode" panose="020B0602030504020204" pitchFamily="34" charset="0"/>
              </a:rPr>
              <a:t>Pulmonary oedema/ARDS</a:t>
            </a:r>
          </a:p>
          <a:p>
            <a:pPr lvl="1" eaLnBrk="1" hangingPunct="1"/>
            <a:r>
              <a:rPr lang="en-US" altLang="en-US" sz="2400">
                <a:solidFill>
                  <a:srgbClr val="000000"/>
                </a:solidFill>
                <a:latin typeface="Lucida Sans Unicode" panose="020B0602030504020204" pitchFamily="34" charset="0"/>
              </a:rPr>
              <a:t>Abdominal compartment syndrome</a:t>
            </a:r>
          </a:p>
          <a:p>
            <a:pPr lvl="1" eaLnBrk="1" hangingPunct="1"/>
            <a:r>
              <a:rPr lang="en-US" altLang="en-US" sz="2400">
                <a:solidFill>
                  <a:srgbClr val="000000"/>
                </a:solidFill>
                <a:latin typeface="Lucida Sans Unicode" panose="020B0602030504020204" pitchFamily="34" charset="0"/>
              </a:rPr>
              <a:t>Worsening cardiac function due to ↓ ventricular compliance</a:t>
            </a:r>
          </a:p>
          <a:p>
            <a:pPr lvl="1" eaLnBrk="1" hangingPunct="1"/>
            <a:r>
              <a:rPr lang="en-US" altLang="en-US" sz="2400">
                <a:solidFill>
                  <a:srgbClr val="000000"/>
                </a:solidFill>
                <a:latin typeface="Lucida Sans Unicode" panose="020B0602030504020204" pitchFamily="34" charset="0"/>
              </a:rPr>
              <a:t>↑ mortality [CCM 2011 39(2):259-265]</a:t>
            </a:r>
          </a:p>
          <a:p>
            <a:pPr lvl="1" eaLnBrk="1" hangingPunct="1">
              <a:buFontTx/>
              <a:buNone/>
            </a:pPr>
            <a:endParaRPr lang="en-US" altLang="en-US" sz="2400">
              <a:solidFill>
                <a:srgbClr val="000000"/>
              </a:solidFill>
              <a:latin typeface="Lucida Sans Unicode" panose="020B0602030504020204" pitchFamily="34" charset="0"/>
            </a:endParaRPr>
          </a:p>
          <a:p>
            <a:pPr eaLnBrk="1" hangingPunct="1"/>
            <a:endParaRPr lang="en-US" altLang="en-US" sz="2800">
              <a:latin typeface="Lucida Sans Unicode" panose="020B0602030504020204" pitchFamily="34" charset="0"/>
            </a:endParaRPr>
          </a:p>
          <a:p>
            <a:pPr eaLnBrk="1" hangingPunct="1"/>
            <a:endParaRPr lang="en-US" altLang="en-US" sz="2800">
              <a:latin typeface="Lucida Sans Unicode" panose="020B060203050402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10374646-3DFA-4D5D-A58B-69ED83B40565}"/>
              </a:ext>
            </a:extLst>
          </p:cNvPr>
          <p:cNvSpPr>
            <a:spLocks noGrp="1"/>
          </p:cNvSpPr>
          <p:nvPr>
            <p:ph type="title"/>
          </p:nvPr>
        </p:nvSpPr>
        <p:spPr/>
        <p:txBody>
          <a:bodyPr/>
          <a:lstStyle/>
          <a:p>
            <a:pPr eaLnBrk="1" hangingPunct="1">
              <a:defRPr/>
            </a:pPr>
            <a:r>
              <a:rPr lang="en-US" sz="3600">
                <a:latin typeface="Lucida Sans Unicode" charset="0"/>
                <a:ea typeface="ＭＳ Ｐゴシック" charset="0"/>
                <a:cs typeface="ＭＳ Ｐゴシック" charset="0"/>
              </a:rPr>
              <a:t>Other considerations in fluid resuscitation</a:t>
            </a:r>
          </a:p>
        </p:txBody>
      </p:sp>
      <p:sp>
        <p:nvSpPr>
          <p:cNvPr id="48131" name="Content Placeholder 2">
            <a:extLst>
              <a:ext uri="{FF2B5EF4-FFF2-40B4-BE49-F238E27FC236}">
                <a16:creationId xmlns:a16="http://schemas.microsoft.com/office/drawing/2014/main" id="{07B7D0CB-5638-4031-A9E3-58ABB793F9CC}"/>
              </a:ext>
            </a:extLst>
          </p:cNvPr>
          <p:cNvSpPr>
            <a:spLocks noGrp="1"/>
          </p:cNvSpPr>
          <p:nvPr>
            <p:ph idx="1"/>
          </p:nvPr>
        </p:nvSpPr>
        <p:spPr>
          <a:xfrm>
            <a:off x="685800" y="2362200"/>
            <a:ext cx="7772400" cy="3733800"/>
          </a:xfrm>
        </p:spPr>
        <p:txBody>
          <a:bodyPr/>
          <a:lstStyle/>
          <a:p>
            <a:pPr eaLnBrk="1" hangingPunct="1">
              <a:lnSpc>
                <a:spcPct val="90000"/>
              </a:lnSpc>
            </a:pPr>
            <a:r>
              <a:rPr lang="en-US" altLang="en-US">
                <a:solidFill>
                  <a:srgbClr val="000000"/>
                </a:solidFill>
                <a:latin typeface="Lucida Sans Unicode" panose="020B0602030504020204" pitchFamily="34" charset="0"/>
              </a:rPr>
              <a:t>What type of fluid</a:t>
            </a:r>
          </a:p>
          <a:p>
            <a:pPr eaLnBrk="1" hangingPunct="1">
              <a:lnSpc>
                <a:spcPct val="90000"/>
              </a:lnSpc>
              <a:buFont typeface="Wingdings 2" panose="05020102010507070707" pitchFamily="18" charset="2"/>
              <a:buNone/>
            </a:pPr>
            <a:endParaRPr lang="en-US" altLang="en-US">
              <a:solidFill>
                <a:srgbClr val="000000"/>
              </a:solidFill>
              <a:latin typeface="Lucida Sans Unicode" panose="020B0602030504020204" pitchFamily="34" charset="0"/>
            </a:endParaRPr>
          </a:p>
          <a:p>
            <a:pPr lvl="1" eaLnBrk="1" hangingPunct="1">
              <a:lnSpc>
                <a:spcPct val="90000"/>
              </a:lnSpc>
            </a:pPr>
            <a:r>
              <a:rPr lang="en-US" altLang="en-US">
                <a:solidFill>
                  <a:srgbClr val="000000"/>
                </a:solidFill>
                <a:latin typeface="Lucida Sans Unicode" panose="020B0602030504020204" pitchFamily="34" charset="0"/>
              </a:rPr>
              <a:t>Crystalloid – N/S, Hartmann, 5% Dext</a:t>
            </a:r>
          </a:p>
          <a:p>
            <a:pPr lvl="1" eaLnBrk="1" hangingPunct="1">
              <a:lnSpc>
                <a:spcPct val="90000"/>
              </a:lnSpc>
            </a:pPr>
            <a:r>
              <a:rPr lang="en-US" altLang="en-US">
                <a:solidFill>
                  <a:srgbClr val="000000"/>
                </a:solidFill>
                <a:latin typeface="Lucida Sans Unicode" panose="020B0602030504020204" pitchFamily="34" charset="0"/>
              </a:rPr>
              <a:t>Colloid – Albumin, Gelatins, Starch</a:t>
            </a:r>
          </a:p>
          <a:p>
            <a:pPr lvl="1" eaLnBrk="1" hangingPunct="1">
              <a:lnSpc>
                <a:spcPct val="90000"/>
              </a:lnSpc>
            </a:pPr>
            <a:r>
              <a:rPr lang="en-US" altLang="en-US">
                <a:solidFill>
                  <a:srgbClr val="000000"/>
                </a:solidFill>
                <a:latin typeface="Lucida Sans Unicode" panose="020B0602030504020204" pitchFamily="34" charset="0"/>
              </a:rPr>
              <a:t>Blood</a:t>
            </a:r>
          </a:p>
          <a:p>
            <a:pPr lvl="1" eaLnBrk="1" hangingPunct="1">
              <a:lnSpc>
                <a:spcPct val="90000"/>
              </a:lnSpc>
              <a:buFontTx/>
              <a:buNone/>
            </a:pPr>
            <a:endParaRPr lang="en-US" altLang="en-US">
              <a:solidFill>
                <a:srgbClr val="000000"/>
              </a:solidFill>
              <a:latin typeface="Lucida Sans Unicode" panose="020B0602030504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5C3D337E-B673-4F1E-9BAD-EF5BF9758900}"/>
              </a:ext>
            </a:extLst>
          </p:cNvPr>
          <p:cNvSpPr>
            <a:spLocks noGrp="1"/>
          </p:cNvSpPr>
          <p:nvPr>
            <p:ph type="title"/>
          </p:nvPr>
        </p:nvSpPr>
        <p:spPr/>
        <p:txBody>
          <a:bodyPr/>
          <a:lstStyle/>
          <a:p>
            <a:pPr eaLnBrk="1" hangingPunct="1">
              <a:defRPr/>
            </a:pPr>
            <a:r>
              <a:rPr lang="en-US" sz="3600">
                <a:latin typeface="Lucida Sans Unicode" charset="0"/>
                <a:ea typeface="ＭＳ Ｐゴシック" charset="0"/>
                <a:cs typeface="ＭＳ Ｐゴシック" charset="0"/>
              </a:rPr>
              <a:t>Fluid types - Theoretical considerations </a:t>
            </a:r>
          </a:p>
        </p:txBody>
      </p:sp>
      <p:sp>
        <p:nvSpPr>
          <p:cNvPr id="50179" name="Content Placeholder 2">
            <a:extLst>
              <a:ext uri="{FF2B5EF4-FFF2-40B4-BE49-F238E27FC236}">
                <a16:creationId xmlns:a16="http://schemas.microsoft.com/office/drawing/2014/main" id="{0FADB1E9-2801-47B5-AA2A-11B01C62A8C3}"/>
              </a:ext>
            </a:extLst>
          </p:cNvPr>
          <p:cNvSpPr>
            <a:spLocks noGrp="1"/>
          </p:cNvSpPr>
          <p:nvPr>
            <p:ph idx="1"/>
          </p:nvPr>
        </p:nvSpPr>
        <p:spPr>
          <a:xfrm>
            <a:off x="685800" y="1524000"/>
            <a:ext cx="7772400" cy="5334000"/>
          </a:xfrm>
        </p:spPr>
        <p:txBody>
          <a:bodyPr/>
          <a:lstStyle/>
          <a:p>
            <a:pPr eaLnBrk="1" hangingPunct="1"/>
            <a:r>
              <a:rPr lang="en-US" altLang="en-US" sz="2200">
                <a:solidFill>
                  <a:srgbClr val="000000"/>
                </a:solidFill>
                <a:latin typeface="Lucida Sans Unicode" panose="020B0602030504020204" pitchFamily="34" charset="0"/>
              </a:rPr>
              <a:t>2 – 3x more crystalloid required compared to colloid for same resuscitation end point, less volume may translate to less oedema</a:t>
            </a:r>
          </a:p>
          <a:p>
            <a:pPr eaLnBrk="1" hangingPunct="1"/>
            <a:r>
              <a:rPr lang="en-US" altLang="en-US" sz="2200">
                <a:solidFill>
                  <a:srgbClr val="000000"/>
                </a:solidFill>
                <a:latin typeface="Lucida Sans Unicode" panose="020B0602030504020204" pitchFamily="34" charset="0"/>
              </a:rPr>
              <a:t>Hyperchloraemic acidosis with large quantities of saline</a:t>
            </a:r>
          </a:p>
          <a:p>
            <a:pPr eaLnBrk="1" hangingPunct="1"/>
            <a:r>
              <a:rPr lang="en-US" altLang="en-US" sz="2200">
                <a:solidFill>
                  <a:srgbClr val="000000"/>
                </a:solidFill>
                <a:latin typeface="Lucida Sans Unicode" panose="020B0602030504020204" pitchFamily="34" charset="0"/>
              </a:rPr>
              <a:t>Lactate load with Hartmann</a:t>
            </a:r>
            <a:r>
              <a:rPr lang="ja-JP" altLang="en-US" sz="2200">
                <a:solidFill>
                  <a:srgbClr val="000000"/>
                </a:solidFill>
                <a:latin typeface="Lucida Sans Unicode" panose="020B0602030504020204" pitchFamily="34" charset="0"/>
              </a:rPr>
              <a:t>’</a:t>
            </a:r>
            <a:r>
              <a:rPr lang="en-US" altLang="ja-JP" sz="2200">
                <a:solidFill>
                  <a:srgbClr val="000000"/>
                </a:solidFill>
                <a:latin typeface="Lucida Sans Unicode" panose="020B0602030504020204" pitchFamily="34" charset="0"/>
              </a:rPr>
              <a:t>s, hyperkalaemia may also be problematic</a:t>
            </a:r>
          </a:p>
          <a:p>
            <a:pPr eaLnBrk="1" hangingPunct="1">
              <a:buFont typeface="Wingdings 2" panose="05020102010507070707" pitchFamily="18" charset="2"/>
              <a:buNone/>
            </a:pPr>
            <a:endParaRPr lang="en-US" altLang="en-US" sz="2200">
              <a:solidFill>
                <a:srgbClr val="000000"/>
              </a:solidFill>
              <a:latin typeface="Lucida Sans Unicode" panose="020B0602030504020204" pitchFamily="34" charset="0"/>
            </a:endParaRPr>
          </a:p>
          <a:p>
            <a:pPr eaLnBrk="1" hangingPunct="1"/>
            <a:r>
              <a:rPr lang="en-US" altLang="en-US" sz="2200">
                <a:solidFill>
                  <a:srgbClr val="000000"/>
                </a:solidFill>
                <a:latin typeface="Lucida Sans Unicode" panose="020B0602030504020204" pitchFamily="34" charset="0"/>
              </a:rPr>
              <a:t>Albumin may bind endotoxin and act as antioxidant</a:t>
            </a:r>
          </a:p>
          <a:p>
            <a:pPr eaLnBrk="1" hangingPunct="1"/>
            <a:r>
              <a:rPr lang="en-US" altLang="en-US" sz="2200">
                <a:solidFill>
                  <a:srgbClr val="000000"/>
                </a:solidFill>
                <a:latin typeface="Lucida Sans Unicode" panose="020B0602030504020204" pitchFamily="34" charset="0"/>
              </a:rPr>
              <a:t>Starch preparations predispose to renal dysfunction. Can cause von Willibrand type clotting abnormality (CHEST NEJM)</a:t>
            </a:r>
          </a:p>
          <a:p>
            <a:pPr eaLnBrk="1" hangingPunct="1">
              <a:buFont typeface="Wingdings 2" panose="05020102010507070707" pitchFamily="18" charset="2"/>
              <a:buNone/>
            </a:pPr>
            <a:endParaRPr lang="en-US" altLang="en-US" sz="2200">
              <a:solidFill>
                <a:srgbClr val="000000"/>
              </a:solidFill>
              <a:latin typeface="Lucida Sans Unicode" panose="020B0602030504020204" pitchFamily="34" charset="0"/>
            </a:endParaRPr>
          </a:p>
          <a:p>
            <a:pPr eaLnBrk="1" hangingPunct="1"/>
            <a:r>
              <a:rPr lang="en-US" altLang="en-US" sz="2200">
                <a:solidFill>
                  <a:srgbClr val="000000"/>
                </a:solidFill>
                <a:latin typeface="Lucida Sans Unicode" panose="020B0602030504020204" pitchFamily="34" charset="0"/>
              </a:rPr>
              <a:t>Anaphylactic and anaphylactoid reactions with colloid and albumin</a:t>
            </a:r>
          </a:p>
          <a:p>
            <a:pPr eaLnBrk="1" hangingPunct="1"/>
            <a:endParaRPr lang="en-US" altLang="en-US" sz="2800">
              <a:latin typeface="Lucida Sans Unicode" panose="020B0602030504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12EE302A-43C4-45D6-B5F8-68682D5D6FFE}"/>
              </a:ext>
            </a:extLst>
          </p:cNvPr>
          <p:cNvSpPr>
            <a:spLocks noGrp="1"/>
          </p:cNvSpPr>
          <p:nvPr>
            <p:ph type="title"/>
          </p:nvPr>
        </p:nvSpPr>
        <p:spPr/>
        <p:txBody>
          <a:bodyPr/>
          <a:lstStyle/>
          <a:p>
            <a:pPr eaLnBrk="1" hangingPunct="1">
              <a:defRPr/>
            </a:pPr>
            <a:r>
              <a:rPr lang="en-AU">
                <a:latin typeface="Lucida Sans Unicode" charset="0"/>
                <a:ea typeface="ＭＳ Ｐゴシック" charset="0"/>
                <a:cs typeface="ＭＳ Ｐゴシック" charset="0"/>
              </a:rPr>
              <a:t>SAFE </a:t>
            </a:r>
            <a:r>
              <a:rPr lang="en-AU" sz="2400">
                <a:solidFill>
                  <a:schemeClr val="tx1"/>
                </a:solidFill>
                <a:latin typeface="Lucida Sans Unicode" charset="0"/>
                <a:ea typeface="ＭＳ Ｐゴシック" charset="0"/>
                <a:cs typeface="ＭＳ Ｐゴシック" charset="0"/>
              </a:rPr>
              <a:t>(Saline Vs Albumin Fluid 			Evaluation)</a:t>
            </a:r>
            <a:endParaRPr lang="en-AU">
              <a:latin typeface="Lucida Sans Unicode" charset="0"/>
              <a:ea typeface="ＭＳ Ｐゴシック" charset="0"/>
              <a:cs typeface="ＭＳ Ｐゴシック" charset="0"/>
            </a:endParaRPr>
          </a:p>
        </p:txBody>
      </p:sp>
      <p:sp>
        <p:nvSpPr>
          <p:cNvPr id="53250" name="Rectangle 3">
            <a:extLst>
              <a:ext uri="{FF2B5EF4-FFF2-40B4-BE49-F238E27FC236}">
                <a16:creationId xmlns:a16="http://schemas.microsoft.com/office/drawing/2014/main" id="{2CBF6E31-CC5A-45C5-B737-50879B61D949}"/>
              </a:ext>
            </a:extLst>
          </p:cNvPr>
          <p:cNvSpPr>
            <a:spLocks noGrp="1"/>
          </p:cNvSpPr>
          <p:nvPr>
            <p:ph idx="1"/>
          </p:nvPr>
        </p:nvSpPr>
        <p:spPr/>
        <p:txBody>
          <a:bodyPr/>
          <a:lstStyle/>
          <a:p>
            <a:pPr eaLnBrk="1" hangingPunct="1"/>
            <a:r>
              <a:rPr lang="en-AU" altLang="en-US" sz="2800">
                <a:solidFill>
                  <a:srgbClr val="000000"/>
                </a:solidFill>
                <a:latin typeface="Lucida Sans Unicode" panose="020B0602030504020204" pitchFamily="34" charset="0"/>
              </a:rPr>
              <a:t>Largest prospective double blinded randomized controlled trail comparing N/Saline and 4% albumin</a:t>
            </a:r>
          </a:p>
          <a:p>
            <a:pPr eaLnBrk="1" hangingPunct="1"/>
            <a:r>
              <a:rPr lang="en-AU" altLang="en-US" sz="2800">
                <a:solidFill>
                  <a:srgbClr val="000000"/>
                </a:solidFill>
                <a:latin typeface="Lucida Sans Unicode" panose="020B0602030504020204" pitchFamily="34" charset="0"/>
              </a:rPr>
              <a:t>7000 patients</a:t>
            </a:r>
          </a:p>
          <a:p>
            <a:pPr eaLnBrk="1" hangingPunct="1"/>
            <a:r>
              <a:rPr lang="en-AU" altLang="en-US" sz="2800">
                <a:solidFill>
                  <a:srgbClr val="000000"/>
                </a:solidFill>
                <a:latin typeface="Lucida Sans Unicode" panose="020B0602030504020204" pitchFamily="34" charset="0"/>
              </a:rPr>
              <a:t>No overall difference in mortality at 28 days</a:t>
            </a:r>
          </a:p>
          <a:p>
            <a:pPr eaLnBrk="1" hangingPunct="1"/>
            <a:r>
              <a:rPr lang="en-AU" altLang="en-US" sz="2800">
                <a:solidFill>
                  <a:srgbClr val="000000"/>
                </a:solidFill>
                <a:latin typeface="Lucida Sans Unicode" panose="020B0602030504020204" pitchFamily="34" charset="0"/>
              </a:rPr>
              <a:t>Some mortality differences (not significant but numbers smaller) found in subgroup analysis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a:extLst>
              <a:ext uri="{FF2B5EF4-FFF2-40B4-BE49-F238E27FC236}">
                <a16:creationId xmlns:a16="http://schemas.microsoft.com/office/drawing/2014/main" id="{5E2254EC-7B8F-47F0-A6DC-2770A4ADAF9E}"/>
              </a:ext>
            </a:extLst>
          </p:cNvPr>
          <p:cNvSpPr>
            <a:spLocks noGrp="1"/>
          </p:cNvSpPr>
          <p:nvPr>
            <p:ph type="title"/>
          </p:nvPr>
        </p:nvSpPr>
        <p:spPr/>
        <p:txBody>
          <a:bodyPr/>
          <a:lstStyle/>
          <a:p>
            <a:pPr eaLnBrk="1" hangingPunct="1">
              <a:defRPr/>
            </a:pPr>
            <a:r>
              <a:rPr lang="en-US" dirty="0">
                <a:latin typeface="Lucida Sans Unicode" charset="0"/>
                <a:ea typeface="ＭＳ Ｐゴシック" charset="0"/>
                <a:cs typeface="ＭＳ Ｐゴシック" charset="0"/>
              </a:rPr>
              <a:t>Fluid types </a:t>
            </a:r>
          </a:p>
        </p:txBody>
      </p:sp>
      <p:sp>
        <p:nvSpPr>
          <p:cNvPr id="53251" name="Content Placeholder 2">
            <a:extLst>
              <a:ext uri="{FF2B5EF4-FFF2-40B4-BE49-F238E27FC236}">
                <a16:creationId xmlns:a16="http://schemas.microsoft.com/office/drawing/2014/main" id="{6D511800-5167-4730-AB16-4A99C98C9D32}"/>
              </a:ext>
            </a:extLst>
          </p:cNvPr>
          <p:cNvSpPr>
            <a:spLocks noGrp="1"/>
          </p:cNvSpPr>
          <p:nvPr>
            <p:ph idx="1"/>
          </p:nvPr>
        </p:nvSpPr>
        <p:spPr>
          <a:xfrm>
            <a:off x="685800" y="1981200"/>
            <a:ext cx="7772400" cy="5410200"/>
          </a:xfrm>
        </p:spPr>
        <p:txBody>
          <a:bodyPr/>
          <a:lstStyle/>
          <a:p>
            <a:pPr marL="119062" indent="0" eaLnBrk="1" hangingPunct="1">
              <a:buFont typeface="Wingdings 2" charset="0"/>
              <a:buNone/>
              <a:defRPr/>
            </a:pPr>
            <a:r>
              <a:rPr lang="en-US" sz="2000" dirty="0">
                <a:solidFill>
                  <a:srgbClr val="984807"/>
                </a:solidFill>
                <a:latin typeface="Lucida Sans Unicode" charset="0"/>
                <a:ea typeface="ＭＳ Ｐゴシック" charset="0"/>
                <a:cs typeface="ＭＳ Ｐゴシック" charset="0"/>
              </a:rPr>
              <a:t>There is no evidence based support for any one type of fluid</a:t>
            </a:r>
          </a:p>
          <a:p>
            <a:pPr eaLnBrk="1" hangingPunct="1">
              <a:buFont typeface="Wingdings 2" charset="0"/>
              <a:buChar char=""/>
              <a:defRPr/>
            </a:pPr>
            <a:r>
              <a:rPr lang="en-US" sz="2000" dirty="0">
                <a:solidFill>
                  <a:srgbClr val="000000"/>
                </a:solidFill>
                <a:latin typeface="Lucida Sans Unicode" charset="0"/>
                <a:ea typeface="ＭＳ Ｐゴシック" charset="0"/>
                <a:cs typeface="ＭＳ Ｐゴシック" charset="0"/>
              </a:rPr>
              <a:t>SAFE study subgroup analysis:</a:t>
            </a:r>
          </a:p>
          <a:p>
            <a:pPr lvl="1" eaLnBrk="1" hangingPunct="1">
              <a:buFont typeface="Wingdings" charset="0"/>
              <a:buChar char=""/>
              <a:defRPr/>
            </a:pPr>
            <a:r>
              <a:rPr lang="en-US" sz="2000" dirty="0">
                <a:solidFill>
                  <a:srgbClr val="000000"/>
                </a:solidFill>
                <a:latin typeface="Lucida Sans Unicode" charset="0"/>
                <a:ea typeface="ＭＳ Ｐゴシック" charset="0"/>
              </a:rPr>
              <a:t>Albumin may be deleterious in the head injured</a:t>
            </a:r>
          </a:p>
          <a:p>
            <a:pPr lvl="1" eaLnBrk="1" hangingPunct="1">
              <a:buFont typeface="Wingdings" charset="0"/>
              <a:buChar char=""/>
              <a:defRPr/>
            </a:pPr>
            <a:r>
              <a:rPr lang="en-US" sz="2000" dirty="0">
                <a:solidFill>
                  <a:srgbClr val="000000"/>
                </a:solidFill>
                <a:latin typeface="Lucida Sans Unicode" charset="0"/>
                <a:ea typeface="ＭＳ Ｐゴシック" charset="0"/>
              </a:rPr>
              <a:t>Septic patients in the albumin arm - trend of </a:t>
            </a:r>
            <a:r>
              <a:rPr lang="en-US" sz="2000" dirty="0">
                <a:solidFill>
                  <a:srgbClr val="000000"/>
                </a:solidFill>
                <a:latin typeface="Wingdings" charset="0"/>
                <a:ea typeface="ＭＳ Ｐゴシック" charset="0"/>
              </a:rPr>
              <a:t></a:t>
            </a:r>
            <a:r>
              <a:rPr lang="en-US" sz="2000" dirty="0">
                <a:solidFill>
                  <a:srgbClr val="000000"/>
                </a:solidFill>
                <a:latin typeface="Lucida Sans Unicode" charset="0"/>
                <a:ea typeface="ＭＳ Ｐゴシック" charset="0"/>
              </a:rPr>
              <a:t> mortality</a:t>
            </a:r>
          </a:p>
          <a:p>
            <a:pPr marL="457200" lvl="1" indent="0" eaLnBrk="1" hangingPunct="1">
              <a:buFont typeface="Wingdings" charset="0"/>
              <a:buNone/>
              <a:defRPr/>
            </a:pPr>
            <a:endParaRPr lang="en-US" sz="2000" dirty="0">
              <a:latin typeface="Lucida Sans Unicode" charset="0"/>
              <a:ea typeface="ＭＳ Ｐゴシック" charset="0"/>
            </a:endParaRPr>
          </a:p>
          <a:p>
            <a:pPr marL="119062" indent="0" eaLnBrk="1" hangingPunct="1">
              <a:buFont typeface="Wingdings 2" charset="0"/>
              <a:buNone/>
              <a:defRPr/>
            </a:pPr>
            <a:r>
              <a:rPr lang="en-US" sz="2000" u="sng" dirty="0">
                <a:solidFill>
                  <a:srgbClr val="800000"/>
                </a:solidFill>
                <a:latin typeface="Lucida Sans Unicode" charset="0"/>
                <a:ea typeface="ＭＳ Ｐゴシック" charset="0"/>
                <a:cs typeface="ＭＳ Ｐゴシック" charset="0"/>
              </a:rPr>
              <a:t>Recommendation:</a:t>
            </a:r>
          </a:p>
          <a:p>
            <a:pPr lvl="1" eaLnBrk="1" hangingPunct="1">
              <a:buFont typeface="Wingdings" charset="0"/>
              <a:buChar char=""/>
              <a:defRPr/>
            </a:pPr>
            <a:r>
              <a:rPr lang="en-US" sz="2000" dirty="0">
                <a:solidFill>
                  <a:srgbClr val="000000"/>
                </a:solidFill>
                <a:latin typeface="Lucida Sans Unicode" charset="0"/>
                <a:ea typeface="ＭＳ Ｐゴシック" charset="0"/>
              </a:rPr>
              <a:t>Crystalloid should form the basis for initial fluid resuscitation and maintenance with consideration of colloid/albumin for fluid challenges</a:t>
            </a:r>
          </a:p>
          <a:p>
            <a:pPr lvl="1" eaLnBrk="1" hangingPunct="1">
              <a:buFont typeface="Wingdings" charset="0"/>
              <a:buChar char=""/>
              <a:defRPr/>
            </a:pPr>
            <a:r>
              <a:rPr lang="en-US" sz="2000" dirty="0">
                <a:solidFill>
                  <a:srgbClr val="000000"/>
                </a:solidFill>
                <a:latin typeface="Lucida Sans Unicode" charset="0"/>
                <a:ea typeface="ＭＳ Ｐゴシック" charset="0"/>
              </a:rPr>
              <a:t>Choice of fluid must be individualized taking patient circumstances (diagnosis, oxygenation, albumin, </a:t>
            </a:r>
            <a:r>
              <a:rPr lang="en-US" sz="2000" dirty="0" err="1">
                <a:solidFill>
                  <a:srgbClr val="000000"/>
                </a:solidFill>
                <a:latin typeface="Lucida Sans Unicode" charset="0"/>
                <a:ea typeface="ＭＳ Ｐゴシック" charset="0"/>
              </a:rPr>
              <a:t>oedema</a:t>
            </a:r>
            <a:r>
              <a:rPr lang="en-US" sz="2000" dirty="0">
                <a:solidFill>
                  <a:srgbClr val="000000"/>
                </a:solidFill>
                <a:latin typeface="Lucida Sans Unicode" charset="0"/>
                <a:ea typeface="ＭＳ Ｐゴシック" charset="0"/>
              </a:rPr>
              <a:t>) and cost into consideration </a:t>
            </a:r>
          </a:p>
          <a:p>
            <a:pPr lvl="1" eaLnBrk="1" hangingPunct="1">
              <a:buFontTx/>
              <a:buNone/>
              <a:defRPr/>
            </a:pPr>
            <a:endParaRPr lang="en-US" sz="2000" dirty="0">
              <a:solidFill>
                <a:srgbClr val="000000"/>
              </a:solidFill>
              <a:latin typeface="Lucida Sans Unicode" charset="0"/>
              <a:ea typeface="ＭＳ Ｐゴシック"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a:extLst>
              <a:ext uri="{FF2B5EF4-FFF2-40B4-BE49-F238E27FC236}">
                <a16:creationId xmlns:a16="http://schemas.microsoft.com/office/drawing/2014/main" id="{EF075139-3D8F-496B-A6FB-273C4BE5E430}"/>
              </a:ext>
            </a:extLst>
          </p:cNvPr>
          <p:cNvSpPr>
            <a:spLocks noGrp="1"/>
          </p:cNvSpPr>
          <p:nvPr>
            <p:ph type="title"/>
          </p:nvPr>
        </p:nvSpPr>
        <p:spPr/>
        <p:txBody>
          <a:bodyPr/>
          <a:lstStyle/>
          <a:p>
            <a:pPr eaLnBrk="1" hangingPunct="1">
              <a:defRPr/>
            </a:pPr>
            <a:r>
              <a:rPr lang="en-US">
                <a:latin typeface="Lucida Sans Unicode" charset="0"/>
                <a:ea typeface="ＭＳ Ｐゴシック" charset="0"/>
                <a:cs typeface="ＭＳ Ｐゴシック" charset="0"/>
              </a:rPr>
              <a:t>Fluid Type</a:t>
            </a:r>
          </a:p>
        </p:txBody>
      </p:sp>
      <p:sp>
        <p:nvSpPr>
          <p:cNvPr id="55298" name="Content Placeholder 2">
            <a:extLst>
              <a:ext uri="{FF2B5EF4-FFF2-40B4-BE49-F238E27FC236}">
                <a16:creationId xmlns:a16="http://schemas.microsoft.com/office/drawing/2014/main" id="{CC159C03-C86B-4623-A08B-6C03521B6CF4}"/>
              </a:ext>
            </a:extLst>
          </p:cNvPr>
          <p:cNvSpPr>
            <a:spLocks noGrp="1"/>
          </p:cNvSpPr>
          <p:nvPr>
            <p:ph idx="1"/>
          </p:nvPr>
        </p:nvSpPr>
        <p:spPr/>
        <p:txBody>
          <a:bodyPr/>
          <a:lstStyle/>
          <a:p>
            <a:pPr eaLnBrk="1" hangingPunct="1">
              <a:buFontTx/>
              <a:buNone/>
            </a:pPr>
            <a:r>
              <a:rPr lang="en-US" altLang="en-US">
                <a:solidFill>
                  <a:srgbClr val="000000"/>
                </a:solidFill>
                <a:latin typeface="Lucida Sans Unicode" panose="020B0602030504020204" pitchFamily="34" charset="0"/>
              </a:rPr>
              <a:t>CHEST</a:t>
            </a:r>
          </a:p>
          <a:p>
            <a:pPr eaLnBrk="1" hangingPunct="1"/>
            <a:r>
              <a:rPr lang="en-US" altLang="en-US">
                <a:solidFill>
                  <a:srgbClr val="000000"/>
                </a:solidFill>
                <a:latin typeface="Lucida Sans Unicode" panose="020B0602030504020204" pitchFamily="34" charset="0"/>
              </a:rPr>
              <a:t>Saline vs HES 6% (Voluven):</a:t>
            </a:r>
          </a:p>
          <a:p>
            <a:pPr lvl="1" eaLnBrk="1" hangingPunct="1"/>
            <a:r>
              <a:rPr lang="en-US" altLang="en-US">
                <a:solidFill>
                  <a:srgbClr val="000000"/>
                </a:solidFill>
                <a:latin typeface="Lucida Sans Unicode" panose="020B0602030504020204" pitchFamily="34" charset="0"/>
              </a:rPr>
              <a:t>7000 ICU patients</a:t>
            </a:r>
          </a:p>
          <a:p>
            <a:pPr lvl="1" eaLnBrk="1" hangingPunct="1"/>
            <a:r>
              <a:rPr lang="en-US" altLang="en-US">
                <a:solidFill>
                  <a:srgbClr val="000000"/>
                </a:solidFill>
                <a:latin typeface="Lucida Sans Unicode" panose="020B0602030504020204" pitchFamily="34" charset="0"/>
              </a:rPr>
              <a:t>No difference in mortality</a:t>
            </a:r>
          </a:p>
          <a:p>
            <a:pPr lvl="1" eaLnBrk="1" hangingPunct="1"/>
            <a:r>
              <a:rPr lang="en-US" altLang="en-US">
                <a:solidFill>
                  <a:srgbClr val="000000"/>
                </a:solidFill>
                <a:latin typeface="Lucida Sans Unicode" panose="020B0602030504020204" pitchFamily="34" charset="0"/>
              </a:rPr>
              <a:t>More RRT required in HES group</a:t>
            </a:r>
          </a:p>
          <a:p>
            <a:pPr lvl="1" eaLnBrk="1" hangingPunct="1"/>
            <a:endParaRPr lang="en-US" altLang="en-US">
              <a:solidFill>
                <a:srgbClr val="FFFFFF"/>
              </a:solidFill>
              <a:latin typeface="Lucida Sans Unicode" panose="020B0602030504020204" pitchFamily="34" charset="0"/>
            </a:endParaRPr>
          </a:p>
          <a:p>
            <a:pPr lvl="1" eaLnBrk="1" hangingPunct="1">
              <a:buFontTx/>
              <a:buNone/>
            </a:pPr>
            <a:r>
              <a:rPr lang="en-US" altLang="en-US">
                <a:solidFill>
                  <a:srgbClr val="FF0000"/>
                </a:solidFill>
                <a:latin typeface="Lucida Sans Unicode" panose="020B0602030504020204" pitchFamily="34" charset="0"/>
              </a:rPr>
              <a:t>Do not use HES</a:t>
            </a:r>
          </a:p>
          <a:p>
            <a:pPr eaLnBrk="1" hangingPunct="1">
              <a:buFontTx/>
              <a:buNone/>
            </a:pPr>
            <a:r>
              <a:rPr lang="en-US" altLang="en-US">
                <a:latin typeface="Lucida Sans Unicode" panose="020B0602030504020204" pitchFamily="34" charset="0"/>
              </a:rPr>
              <a:t>	</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a:extLst>
              <a:ext uri="{FF2B5EF4-FFF2-40B4-BE49-F238E27FC236}">
                <a16:creationId xmlns:a16="http://schemas.microsoft.com/office/drawing/2014/main" id="{D66BF606-207F-4223-925B-2E5ABB992915}"/>
              </a:ext>
            </a:extLst>
          </p:cNvPr>
          <p:cNvSpPr>
            <a:spLocks noGrp="1"/>
          </p:cNvSpPr>
          <p:nvPr>
            <p:ph type="title"/>
          </p:nvPr>
        </p:nvSpPr>
        <p:spPr/>
        <p:txBody>
          <a:bodyPr/>
          <a:lstStyle/>
          <a:p>
            <a:pPr eaLnBrk="1" hangingPunct="1">
              <a:defRPr/>
            </a:pPr>
            <a:r>
              <a:rPr lang="en-US">
                <a:latin typeface="Lucida Sans Unicode" charset="0"/>
                <a:ea typeface="ＭＳ Ｐゴシック" charset="0"/>
                <a:cs typeface="ＭＳ Ｐゴシック" charset="0"/>
              </a:rPr>
              <a:t>Blood transfusion in ICU</a:t>
            </a:r>
          </a:p>
        </p:txBody>
      </p:sp>
      <p:sp>
        <p:nvSpPr>
          <p:cNvPr id="56322" name="Content Placeholder 2">
            <a:extLst>
              <a:ext uri="{FF2B5EF4-FFF2-40B4-BE49-F238E27FC236}">
                <a16:creationId xmlns:a16="http://schemas.microsoft.com/office/drawing/2014/main" id="{80D1B97D-BAA8-4635-9A5C-9DF7DD16EEF0}"/>
              </a:ext>
            </a:extLst>
          </p:cNvPr>
          <p:cNvSpPr>
            <a:spLocks noGrp="1"/>
          </p:cNvSpPr>
          <p:nvPr>
            <p:ph idx="1"/>
          </p:nvPr>
        </p:nvSpPr>
        <p:spPr/>
        <p:txBody>
          <a:bodyPr/>
          <a:lstStyle/>
          <a:p>
            <a:pPr eaLnBrk="1" hangingPunct="1"/>
            <a:r>
              <a:rPr lang="en-US" altLang="en-US" sz="2800">
                <a:solidFill>
                  <a:srgbClr val="000000"/>
                </a:solidFill>
                <a:latin typeface="Lucida Sans Unicode" panose="020B0602030504020204" pitchFamily="34" charset="0"/>
              </a:rPr>
              <a:t>RBC transfusion MAY </a:t>
            </a:r>
            <a:r>
              <a:rPr lang="en-US" altLang="en-US" sz="2800">
                <a:solidFill>
                  <a:srgbClr val="000000"/>
                </a:solidFill>
                <a:latin typeface="Wingdings" panose="05000000000000000000" pitchFamily="2" charset="2"/>
              </a:rPr>
              <a:t></a:t>
            </a:r>
            <a:r>
              <a:rPr lang="en-US" altLang="en-US" sz="2800">
                <a:solidFill>
                  <a:srgbClr val="000000"/>
                </a:solidFill>
                <a:latin typeface="Lucida Sans Unicode" panose="020B0602030504020204" pitchFamily="34" charset="0"/>
              </a:rPr>
              <a:t> DO2 </a:t>
            </a:r>
            <a:r>
              <a:rPr lang="en-US" altLang="en-US" sz="2800">
                <a:solidFill>
                  <a:srgbClr val="984807"/>
                </a:solidFill>
                <a:latin typeface="Lucida Sans Unicode" panose="020B0602030504020204" pitchFamily="34" charset="0"/>
              </a:rPr>
              <a:t>BUT</a:t>
            </a:r>
          </a:p>
          <a:p>
            <a:pPr eaLnBrk="1" hangingPunct="1"/>
            <a:r>
              <a:rPr lang="en-US" altLang="en-US" sz="2800">
                <a:solidFill>
                  <a:srgbClr val="984807"/>
                </a:solidFill>
                <a:latin typeface="Lucida Sans Unicode" panose="020B0602030504020204" pitchFamily="34" charset="0"/>
              </a:rPr>
              <a:t>Previous studies showed transfusion to be harmful</a:t>
            </a:r>
          </a:p>
          <a:p>
            <a:pPr eaLnBrk="1" hangingPunct="1"/>
            <a:r>
              <a:rPr lang="en-US" altLang="en-US" sz="2800">
                <a:solidFill>
                  <a:srgbClr val="000000"/>
                </a:solidFill>
                <a:latin typeface="Lucida Sans Unicode" panose="020B0602030504020204" pitchFamily="34" charset="0"/>
              </a:rPr>
              <a:t>Risks of RBC transfusion</a:t>
            </a:r>
          </a:p>
          <a:p>
            <a:pPr lvl="1" eaLnBrk="1" hangingPunct="1"/>
            <a:r>
              <a:rPr lang="en-US" altLang="en-US" sz="2400">
                <a:solidFill>
                  <a:srgbClr val="000000"/>
                </a:solidFill>
                <a:latin typeface="Lucida Sans Unicode" panose="020B0602030504020204" pitchFamily="34" charset="0"/>
              </a:rPr>
              <a:t>Infection</a:t>
            </a:r>
          </a:p>
          <a:p>
            <a:pPr lvl="1" eaLnBrk="1" hangingPunct="1"/>
            <a:r>
              <a:rPr lang="en-US" altLang="en-US" sz="2400">
                <a:solidFill>
                  <a:srgbClr val="000000"/>
                </a:solidFill>
                <a:latin typeface="Lucida Sans Unicode" panose="020B0602030504020204" pitchFamily="34" charset="0"/>
              </a:rPr>
              <a:t>Immunosuppression</a:t>
            </a:r>
          </a:p>
          <a:p>
            <a:pPr lvl="1" eaLnBrk="1" hangingPunct="1"/>
            <a:r>
              <a:rPr lang="en-US" altLang="en-US" sz="2400">
                <a:solidFill>
                  <a:srgbClr val="000000"/>
                </a:solidFill>
                <a:latin typeface="Lucida Sans Unicode" panose="020B0602030504020204" pitchFamily="34" charset="0"/>
              </a:rPr>
              <a:t>Pro-inflammatory</a:t>
            </a:r>
          </a:p>
          <a:p>
            <a:pPr lvl="1" eaLnBrk="1" hangingPunct="1"/>
            <a:r>
              <a:rPr lang="en-US" altLang="en-US" sz="2400">
                <a:solidFill>
                  <a:srgbClr val="000000"/>
                </a:solidFill>
                <a:latin typeface="Wingdings" panose="05000000000000000000" pitchFamily="2" charset="2"/>
              </a:rPr>
              <a:t></a:t>
            </a:r>
            <a:r>
              <a:rPr lang="en-US" altLang="en-US" sz="2400">
                <a:solidFill>
                  <a:srgbClr val="000000"/>
                </a:solidFill>
                <a:latin typeface="Lucida Sans Unicode" panose="020B0602030504020204" pitchFamily="34" charset="0"/>
              </a:rPr>
              <a:t> PVR</a:t>
            </a:r>
          </a:p>
          <a:p>
            <a:pPr lvl="1" eaLnBrk="1" hangingPunct="1"/>
            <a:r>
              <a:rPr lang="en-US" altLang="en-US" sz="2400">
                <a:solidFill>
                  <a:srgbClr val="000000"/>
                </a:solidFill>
                <a:latin typeface="Lucida Sans Unicode" panose="020B0602030504020204" pitchFamily="34" charset="0"/>
              </a:rPr>
              <a:t>Depletes NO stores </a:t>
            </a:r>
            <a:r>
              <a:rPr lang="en-US" altLang="en-US" sz="2400">
                <a:solidFill>
                  <a:srgbClr val="000000"/>
                </a:solidFill>
                <a:latin typeface="Wingdings" panose="05000000000000000000" pitchFamily="2" charset="2"/>
              </a:rPr>
              <a:t></a:t>
            </a:r>
            <a:r>
              <a:rPr lang="en-US" altLang="en-US" sz="2400">
                <a:solidFill>
                  <a:srgbClr val="000000"/>
                </a:solidFill>
                <a:latin typeface="Lucida Sans Unicode" panose="020B0602030504020204" pitchFamily="34" charset="0"/>
              </a:rPr>
              <a:t> regional and systemic vasoconstriction</a:t>
            </a:r>
          </a:p>
          <a:p>
            <a:pPr lvl="1" eaLnBrk="1" hangingPunct="1">
              <a:buFontTx/>
              <a:buNone/>
            </a:pPr>
            <a:endParaRPr lang="en-US" altLang="en-US" sz="2400">
              <a:latin typeface="Lucida Sans Unicode" panose="020B060203050402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a:extLst>
              <a:ext uri="{FF2B5EF4-FFF2-40B4-BE49-F238E27FC236}">
                <a16:creationId xmlns:a16="http://schemas.microsoft.com/office/drawing/2014/main" id="{906E33C2-7AE7-4A0D-93A9-1EC2CC06EB2E}"/>
              </a:ext>
            </a:extLst>
          </p:cNvPr>
          <p:cNvSpPr>
            <a:spLocks noGrp="1"/>
          </p:cNvSpPr>
          <p:nvPr>
            <p:ph type="title"/>
          </p:nvPr>
        </p:nvSpPr>
        <p:spPr>
          <a:xfrm>
            <a:off x="457200" y="274638"/>
            <a:ext cx="8229600" cy="939800"/>
          </a:xfrm>
        </p:spPr>
        <p:txBody>
          <a:bodyPr/>
          <a:lstStyle/>
          <a:p>
            <a:pPr eaLnBrk="1" hangingPunct="1">
              <a:defRPr/>
            </a:pPr>
            <a:r>
              <a:rPr lang="en-US">
                <a:latin typeface="Lucida Sans Unicode" charset="0"/>
                <a:ea typeface="ＭＳ Ｐゴシック" charset="0"/>
                <a:cs typeface="ＭＳ Ｐゴシック" charset="0"/>
              </a:rPr>
              <a:t>Blood transfusion in shock</a:t>
            </a:r>
          </a:p>
        </p:txBody>
      </p:sp>
      <p:sp>
        <p:nvSpPr>
          <p:cNvPr id="57346" name="Content Placeholder 2">
            <a:extLst>
              <a:ext uri="{FF2B5EF4-FFF2-40B4-BE49-F238E27FC236}">
                <a16:creationId xmlns:a16="http://schemas.microsoft.com/office/drawing/2014/main" id="{5D8E2F71-C368-4355-BBE0-F32928F2F517}"/>
              </a:ext>
            </a:extLst>
          </p:cNvPr>
          <p:cNvSpPr>
            <a:spLocks noGrp="1"/>
          </p:cNvSpPr>
          <p:nvPr>
            <p:ph idx="1"/>
          </p:nvPr>
        </p:nvSpPr>
        <p:spPr>
          <a:xfrm>
            <a:off x="457200" y="1371600"/>
            <a:ext cx="8229600" cy="4800600"/>
          </a:xfrm>
        </p:spPr>
        <p:txBody>
          <a:bodyPr/>
          <a:lstStyle/>
          <a:p>
            <a:pPr eaLnBrk="1" hangingPunct="1">
              <a:buFontTx/>
              <a:buNone/>
            </a:pPr>
            <a:r>
              <a:rPr lang="en-US" altLang="en-US" sz="2400">
                <a:solidFill>
                  <a:srgbClr val="000000"/>
                </a:solidFill>
                <a:latin typeface="Lucida Sans Unicode" panose="020B0602030504020204" pitchFamily="34" charset="0"/>
              </a:rPr>
              <a:t>TRICC (NEJM 1999; 340:409-417):</a:t>
            </a:r>
          </a:p>
          <a:p>
            <a:pPr lvl="1" eaLnBrk="1" hangingPunct="1"/>
            <a:r>
              <a:rPr lang="en-US" altLang="en-US" sz="2400">
                <a:solidFill>
                  <a:srgbClr val="000000"/>
                </a:solidFill>
                <a:latin typeface="Lucida Sans Unicode" panose="020B0602030504020204" pitchFamily="34" charset="0"/>
              </a:rPr>
              <a:t>838 ICU patients</a:t>
            </a:r>
          </a:p>
          <a:p>
            <a:pPr lvl="1" eaLnBrk="1" hangingPunct="1"/>
            <a:r>
              <a:rPr lang="en-US" altLang="en-US" sz="2400">
                <a:solidFill>
                  <a:srgbClr val="000000"/>
                </a:solidFill>
                <a:latin typeface="Lucida Sans Unicode" panose="020B0602030504020204" pitchFamily="34" charset="0"/>
              </a:rPr>
              <a:t>Liberal (transfuse &lt; 10), restrictive (transfuse &lt; 7)</a:t>
            </a:r>
          </a:p>
          <a:p>
            <a:pPr lvl="1" eaLnBrk="1" hangingPunct="1"/>
            <a:r>
              <a:rPr lang="en-US" altLang="en-US" sz="2400">
                <a:solidFill>
                  <a:srgbClr val="000000"/>
                </a:solidFill>
                <a:latin typeface="Lucida Sans Unicode" panose="020B0602030504020204" pitchFamily="34" charset="0"/>
              </a:rPr>
              <a:t>No difference in ICU mortality between groups</a:t>
            </a:r>
          </a:p>
          <a:p>
            <a:pPr lvl="1" eaLnBrk="1" hangingPunct="1"/>
            <a:r>
              <a:rPr lang="en-US" altLang="en-US" sz="2400">
                <a:solidFill>
                  <a:srgbClr val="000000"/>
                </a:solidFill>
                <a:latin typeface="Lucida Sans Unicode" panose="020B0602030504020204" pitchFamily="34" charset="0"/>
              </a:rPr>
              <a:t>Significant </a:t>
            </a:r>
            <a:r>
              <a:rPr lang="en-US" altLang="en-US" sz="2400">
                <a:solidFill>
                  <a:srgbClr val="000000"/>
                </a:solidFill>
                <a:latin typeface="Wingdings" panose="05000000000000000000" pitchFamily="2" charset="2"/>
              </a:rPr>
              <a:t></a:t>
            </a:r>
            <a:r>
              <a:rPr lang="en-US" altLang="en-US" sz="2400">
                <a:solidFill>
                  <a:srgbClr val="000000"/>
                </a:solidFill>
                <a:latin typeface="Lucida Sans Unicode" panose="020B0602030504020204" pitchFamily="34" charset="0"/>
              </a:rPr>
              <a:t> mortality in:</a:t>
            </a:r>
          </a:p>
          <a:p>
            <a:pPr lvl="2" eaLnBrk="1" hangingPunct="1"/>
            <a:r>
              <a:rPr lang="en-US" altLang="en-US">
                <a:solidFill>
                  <a:srgbClr val="000000"/>
                </a:solidFill>
                <a:latin typeface="Lucida Sans Unicode" panose="020B0602030504020204" pitchFamily="34" charset="0"/>
              </a:rPr>
              <a:t>APACHE ≤ 20</a:t>
            </a:r>
          </a:p>
          <a:p>
            <a:pPr lvl="2" eaLnBrk="1" hangingPunct="1"/>
            <a:r>
              <a:rPr lang="en-US" altLang="en-US">
                <a:solidFill>
                  <a:srgbClr val="000000"/>
                </a:solidFill>
                <a:latin typeface="Lucida Sans Unicode" panose="020B0602030504020204" pitchFamily="34" charset="0"/>
              </a:rPr>
              <a:t>Age &lt; 55 (apart from those with IHD)</a:t>
            </a:r>
          </a:p>
          <a:p>
            <a:pPr lvl="1" eaLnBrk="1" hangingPunct="1"/>
            <a:r>
              <a:rPr lang="en-US" altLang="en-US" sz="2400">
                <a:solidFill>
                  <a:srgbClr val="000000"/>
                </a:solidFill>
                <a:latin typeface="Lucida Sans Unicode" panose="020B0602030504020204" pitchFamily="34" charset="0"/>
              </a:rPr>
              <a:t>Significant </a:t>
            </a:r>
            <a:r>
              <a:rPr lang="en-US" altLang="en-US" sz="2400">
                <a:solidFill>
                  <a:srgbClr val="000000"/>
                </a:solidFill>
                <a:latin typeface="Wingdings" panose="05000000000000000000" pitchFamily="2" charset="2"/>
              </a:rPr>
              <a:t></a:t>
            </a:r>
            <a:r>
              <a:rPr lang="en-US" altLang="en-US" sz="2400">
                <a:solidFill>
                  <a:srgbClr val="000000"/>
                </a:solidFill>
                <a:latin typeface="Lucida Sans Unicode" panose="020B0602030504020204" pitchFamily="34" charset="0"/>
              </a:rPr>
              <a:t> in hospital mortality in the restrictive group</a:t>
            </a:r>
            <a:r>
              <a:rPr lang="en-US" altLang="en-US" sz="2400">
                <a:solidFill>
                  <a:srgbClr val="000000"/>
                </a:solidFill>
                <a:latin typeface="Wingdings" panose="05000000000000000000" pitchFamily="2" charset="2"/>
              </a:rPr>
              <a:t> </a:t>
            </a:r>
            <a:r>
              <a:rPr lang="en-US" altLang="en-US" sz="2400">
                <a:solidFill>
                  <a:srgbClr val="000000"/>
                </a:solidFill>
                <a:latin typeface="Lucida Sans Unicode" panose="020B0602030504020204" pitchFamily="34" charset="0"/>
              </a:rPr>
              <a:t> </a:t>
            </a:r>
          </a:p>
          <a:p>
            <a:pPr lvl="1" eaLnBrk="1" hangingPunct="1"/>
            <a:endParaRPr lang="en-US" altLang="en-US">
              <a:solidFill>
                <a:srgbClr val="000000"/>
              </a:solidFill>
              <a:latin typeface="Lucida Sans Unicode" panose="020B0602030504020204" pitchFamily="34" charset="0"/>
            </a:endParaRPr>
          </a:p>
          <a:p>
            <a:pPr lvl="1" eaLnBrk="1" hangingPunct="1"/>
            <a:endParaRPr lang="en-US" altLang="en-US">
              <a:solidFill>
                <a:srgbClr val="000000"/>
              </a:solidFill>
              <a:latin typeface="Lucida Sans Unicode" panose="020B060203050402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a:extLst>
              <a:ext uri="{FF2B5EF4-FFF2-40B4-BE49-F238E27FC236}">
                <a16:creationId xmlns:a16="http://schemas.microsoft.com/office/drawing/2014/main" id="{C5081254-715D-4264-8AF1-333F4348197A}"/>
              </a:ext>
            </a:extLst>
          </p:cNvPr>
          <p:cNvSpPr>
            <a:spLocks noGrp="1"/>
          </p:cNvSpPr>
          <p:nvPr>
            <p:ph type="title"/>
          </p:nvPr>
        </p:nvSpPr>
        <p:spPr>
          <a:xfrm>
            <a:off x="457200" y="274638"/>
            <a:ext cx="8229600" cy="939800"/>
          </a:xfrm>
        </p:spPr>
        <p:txBody>
          <a:bodyPr/>
          <a:lstStyle/>
          <a:p>
            <a:pPr eaLnBrk="1" hangingPunct="1">
              <a:defRPr/>
            </a:pPr>
            <a:r>
              <a:rPr lang="en-US">
                <a:latin typeface="Lucida Sans Unicode" charset="0"/>
                <a:ea typeface="ＭＳ Ｐゴシック" charset="0"/>
                <a:cs typeface="ＭＳ Ｐゴシック" charset="0"/>
              </a:rPr>
              <a:t>Blood transfusion in shock</a:t>
            </a:r>
          </a:p>
        </p:txBody>
      </p:sp>
      <p:sp>
        <p:nvSpPr>
          <p:cNvPr id="58370" name="Content Placeholder 2">
            <a:extLst>
              <a:ext uri="{FF2B5EF4-FFF2-40B4-BE49-F238E27FC236}">
                <a16:creationId xmlns:a16="http://schemas.microsoft.com/office/drawing/2014/main" id="{A90AAB87-A6F2-4C0F-9195-25284E962BC7}"/>
              </a:ext>
            </a:extLst>
          </p:cNvPr>
          <p:cNvSpPr>
            <a:spLocks noGrp="1"/>
          </p:cNvSpPr>
          <p:nvPr>
            <p:ph idx="1"/>
          </p:nvPr>
        </p:nvSpPr>
        <p:spPr>
          <a:xfrm>
            <a:off x="457200" y="1371600"/>
            <a:ext cx="8229600" cy="5334000"/>
          </a:xfrm>
        </p:spPr>
        <p:txBody>
          <a:bodyPr/>
          <a:lstStyle/>
          <a:p>
            <a:pPr eaLnBrk="1" hangingPunct="1">
              <a:buFontTx/>
              <a:buNone/>
            </a:pPr>
            <a:r>
              <a:rPr lang="en-US" altLang="en-US" sz="2000">
                <a:solidFill>
                  <a:srgbClr val="000000"/>
                </a:solidFill>
                <a:latin typeface="Lucida Sans Unicode" panose="020B0602030504020204" pitchFamily="34" charset="0"/>
              </a:rPr>
              <a:t>Anaemia and blood transfusion in a SICU (Critical Care 2010, 14;R92):</a:t>
            </a:r>
          </a:p>
          <a:p>
            <a:pPr lvl="1" eaLnBrk="1" hangingPunct="1"/>
            <a:r>
              <a:rPr lang="en-US" altLang="en-US" sz="2000">
                <a:solidFill>
                  <a:srgbClr val="000000"/>
                </a:solidFill>
                <a:latin typeface="Lucida Sans Unicode" panose="020B0602030504020204" pitchFamily="34" charset="0"/>
              </a:rPr>
              <a:t>5925 pts with 1833 received RBC transfusion (Prospective, 50 bed SICU)</a:t>
            </a:r>
          </a:p>
          <a:p>
            <a:pPr lvl="1" eaLnBrk="1" hangingPunct="1"/>
            <a:r>
              <a:rPr lang="en-US" altLang="en-US" sz="2000">
                <a:solidFill>
                  <a:srgbClr val="000000"/>
                </a:solidFill>
                <a:latin typeface="Lucida Sans Unicode" panose="020B0602030504020204" pitchFamily="34" charset="0"/>
              </a:rPr>
              <a:t>Lower Hb associated with:</a:t>
            </a:r>
          </a:p>
          <a:p>
            <a:pPr lvl="2" eaLnBrk="1" hangingPunct="1"/>
            <a:r>
              <a:rPr lang="en-US" altLang="en-US" sz="2000">
                <a:solidFill>
                  <a:srgbClr val="000000"/>
                </a:solidFill>
                <a:latin typeface="Wingdings" panose="05000000000000000000" pitchFamily="2" charset="2"/>
              </a:rPr>
              <a:t></a:t>
            </a:r>
            <a:r>
              <a:rPr lang="en-US" altLang="en-US" sz="2000">
                <a:solidFill>
                  <a:srgbClr val="000000"/>
                </a:solidFill>
                <a:latin typeface="Lucida Sans Unicode" panose="020B0602030504020204" pitchFamily="34" charset="0"/>
              </a:rPr>
              <a:t> SAPS and SOFA</a:t>
            </a:r>
          </a:p>
          <a:p>
            <a:pPr lvl="2" eaLnBrk="1" hangingPunct="1"/>
            <a:r>
              <a:rPr lang="en-US" altLang="en-US" sz="2000">
                <a:solidFill>
                  <a:srgbClr val="000000"/>
                </a:solidFill>
                <a:latin typeface="Wingdings" panose="05000000000000000000" pitchFamily="2" charset="2"/>
              </a:rPr>
              <a:t></a:t>
            </a:r>
            <a:r>
              <a:rPr lang="en-US" altLang="en-US" sz="2000">
                <a:solidFill>
                  <a:srgbClr val="000000"/>
                </a:solidFill>
                <a:latin typeface="Lucida Sans Unicode" panose="020B0602030504020204" pitchFamily="34" charset="0"/>
              </a:rPr>
              <a:t> overall mortality</a:t>
            </a:r>
          </a:p>
          <a:p>
            <a:pPr lvl="2" eaLnBrk="1" hangingPunct="1"/>
            <a:r>
              <a:rPr lang="en-US" altLang="en-US" sz="2000">
                <a:solidFill>
                  <a:srgbClr val="000000"/>
                </a:solidFill>
                <a:latin typeface="Wingdings" panose="05000000000000000000" pitchFamily="2" charset="2"/>
              </a:rPr>
              <a:t></a:t>
            </a:r>
            <a:r>
              <a:rPr lang="en-US" altLang="en-US" sz="2000">
                <a:solidFill>
                  <a:srgbClr val="000000"/>
                </a:solidFill>
                <a:latin typeface="Lucida Sans Unicode" panose="020B0602030504020204" pitchFamily="34" charset="0"/>
              </a:rPr>
              <a:t> Hospital and ICU LOS </a:t>
            </a:r>
          </a:p>
          <a:p>
            <a:pPr lvl="1" eaLnBrk="1" hangingPunct="1"/>
            <a:r>
              <a:rPr lang="en-US" altLang="en-US" sz="2000">
                <a:solidFill>
                  <a:srgbClr val="000000"/>
                </a:solidFill>
                <a:latin typeface="Lucida Sans Unicode" panose="020B0602030504020204" pitchFamily="34" charset="0"/>
              </a:rPr>
              <a:t>Multivariable analysis showed no difference in ICU and hospital mortality between transfused and non-transfused pts</a:t>
            </a:r>
          </a:p>
          <a:p>
            <a:pPr lvl="1" eaLnBrk="1" hangingPunct="1"/>
            <a:r>
              <a:rPr lang="en-US" altLang="en-US" sz="2000">
                <a:solidFill>
                  <a:srgbClr val="000000"/>
                </a:solidFill>
                <a:latin typeface="Wingdings" panose="05000000000000000000" pitchFamily="2" charset="2"/>
              </a:rPr>
              <a:t></a:t>
            </a:r>
            <a:r>
              <a:rPr lang="en-US" altLang="en-US" sz="2000">
                <a:solidFill>
                  <a:srgbClr val="000000"/>
                </a:solidFill>
                <a:latin typeface="Lucida Sans Unicode" panose="020B0602030504020204" pitchFamily="34" charset="0"/>
              </a:rPr>
              <a:t> mortality in patients with higher Hb and those transfused after adjusting for confounders esp. in:</a:t>
            </a:r>
          </a:p>
          <a:p>
            <a:pPr lvl="2" eaLnBrk="1" hangingPunct="1">
              <a:buFontTx/>
              <a:buNone/>
            </a:pPr>
            <a:r>
              <a:rPr lang="en-US" altLang="en-US" sz="2000">
                <a:solidFill>
                  <a:srgbClr val="000000"/>
                </a:solidFill>
                <a:latin typeface="Lucida Sans Unicode" panose="020B0602030504020204" pitchFamily="34" charset="0"/>
              </a:rPr>
              <a:t>1. Age &gt; 66  2. non-cardiac surgery	3. </a:t>
            </a:r>
            <a:r>
              <a:rPr lang="en-US" altLang="en-US" sz="2000">
                <a:solidFill>
                  <a:srgbClr val="000000"/>
                </a:solidFill>
                <a:latin typeface="Wingdings" panose="05000000000000000000" pitchFamily="2" charset="2"/>
              </a:rPr>
              <a:t></a:t>
            </a:r>
            <a:r>
              <a:rPr lang="en-US" altLang="en-US" sz="2000">
                <a:solidFill>
                  <a:srgbClr val="000000"/>
                </a:solidFill>
                <a:latin typeface="Lucida Sans Unicode" panose="020B0602030504020204" pitchFamily="34" charset="0"/>
              </a:rPr>
              <a:t> severity scores  4. sepsis</a:t>
            </a:r>
          </a:p>
          <a:p>
            <a:pPr lvl="2" eaLnBrk="1" hangingPunct="1">
              <a:buFontTx/>
              <a:buNone/>
            </a:pPr>
            <a:endParaRPr lang="en-US" altLang="en-US" sz="2000">
              <a:solidFill>
                <a:srgbClr val="000000"/>
              </a:solidFill>
              <a:latin typeface="Lucida Sans Unicode" panose="020B0602030504020204" pitchFamily="34" charset="0"/>
            </a:endParaRPr>
          </a:p>
          <a:p>
            <a:pPr lvl="2" eaLnBrk="1" hangingPunct="1">
              <a:buFontTx/>
              <a:buNone/>
            </a:pPr>
            <a:endParaRPr lang="en-US" altLang="en-US" sz="2000">
              <a:solidFill>
                <a:srgbClr val="000000"/>
              </a:solidFill>
              <a:latin typeface="Lucida Sans Unicode" panose="020B0602030504020204" pitchFamily="34" charset="0"/>
            </a:endParaRPr>
          </a:p>
          <a:p>
            <a:pPr lvl="2" eaLnBrk="1" hangingPunct="1">
              <a:buFontTx/>
              <a:buNone/>
            </a:pPr>
            <a:r>
              <a:rPr lang="en-US" altLang="en-US" sz="2000">
                <a:solidFill>
                  <a:srgbClr val="000000"/>
                </a:solidFill>
                <a:latin typeface="Lucida Sans Unicode" panose="020B0602030504020204" pitchFamily="34"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5">
            <a:extLst>
              <a:ext uri="{FF2B5EF4-FFF2-40B4-BE49-F238E27FC236}">
                <a16:creationId xmlns:a16="http://schemas.microsoft.com/office/drawing/2014/main" id="{40BA077A-FDBE-4744-93A0-724BFE316180}"/>
              </a:ext>
            </a:extLst>
          </p:cNvPr>
          <p:cNvSpPr>
            <a:spLocks noGrp="1" noChangeArrowheads="1"/>
          </p:cNvSpPr>
          <p:nvPr>
            <p:ph type="title"/>
          </p:nvPr>
        </p:nvSpPr>
        <p:spPr/>
        <p:txBody>
          <a:bodyPr/>
          <a:lstStyle/>
          <a:p>
            <a:pPr eaLnBrk="1" hangingPunct="1">
              <a:defRPr/>
            </a:pPr>
            <a:r>
              <a:rPr lang="en-US">
                <a:latin typeface="Lucida Sans Unicode" charset="0"/>
                <a:ea typeface="ＭＳ Ｐゴシック" charset="0"/>
                <a:cs typeface="ＭＳ Ｐゴシック" charset="0"/>
              </a:rPr>
              <a:t>Sepsis</a:t>
            </a:r>
          </a:p>
        </p:txBody>
      </p:sp>
      <p:sp>
        <p:nvSpPr>
          <p:cNvPr id="19458" name="Rectangle 6">
            <a:extLst>
              <a:ext uri="{FF2B5EF4-FFF2-40B4-BE49-F238E27FC236}">
                <a16:creationId xmlns:a16="http://schemas.microsoft.com/office/drawing/2014/main" id="{2B4B35D9-C26A-4777-AEEA-D7F69E019896}"/>
              </a:ext>
            </a:extLst>
          </p:cNvPr>
          <p:cNvSpPr>
            <a:spLocks noGrp="1" noChangeArrowheads="1"/>
          </p:cNvSpPr>
          <p:nvPr>
            <p:ph idx="1"/>
          </p:nvPr>
        </p:nvSpPr>
        <p:spPr>
          <a:xfrm>
            <a:off x="685800" y="1981200"/>
            <a:ext cx="7772400" cy="4572000"/>
          </a:xfrm>
        </p:spPr>
        <p:txBody>
          <a:bodyPr/>
          <a:lstStyle/>
          <a:p>
            <a:pPr eaLnBrk="1" hangingPunct="1"/>
            <a:r>
              <a:rPr lang="en-US" altLang="en-US" sz="2400" dirty="0">
                <a:solidFill>
                  <a:srgbClr val="000000"/>
                </a:solidFill>
                <a:latin typeface="Lucida Sans Unicode" panose="020B0602030504020204" pitchFamily="34" charset="0"/>
                <a:sym typeface="Symbol" panose="05050102010706020507" pitchFamily="18" charset="2"/>
              </a:rPr>
              <a:t>Life-threatening organ dysfunction caused by a dysregulated host response to infection.</a:t>
            </a:r>
          </a:p>
          <a:p>
            <a:pPr eaLnBrk="1" hangingPunct="1"/>
            <a:endParaRPr lang="en-US" altLang="en-US" sz="2400" dirty="0">
              <a:solidFill>
                <a:srgbClr val="000000"/>
              </a:solidFill>
              <a:latin typeface="Lucida Sans Unicode" panose="020B0602030504020204" pitchFamily="34" charset="0"/>
              <a:sym typeface="Symbol" panose="05050102010706020507" pitchFamily="18" charset="2"/>
            </a:endParaRPr>
          </a:p>
          <a:p>
            <a:pPr eaLnBrk="1" hangingPunct="1"/>
            <a:r>
              <a:rPr lang="en-US" altLang="en-US" sz="2400" dirty="0">
                <a:solidFill>
                  <a:srgbClr val="000000"/>
                </a:solidFill>
                <a:latin typeface="Lucida Sans Unicode" panose="020B0602030504020204" pitchFamily="34" charset="0"/>
                <a:sym typeface="Symbol" panose="05050102010706020507" pitchFamily="18" charset="2"/>
              </a:rPr>
              <a:t>Organ dysfunction represented by an increase in the Sequential Organ Failure Assessment(SOFA) score by 2 points or more, which is associated with an in-hospital mortality of greater than 10%</a:t>
            </a:r>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a:extLst>
              <a:ext uri="{FF2B5EF4-FFF2-40B4-BE49-F238E27FC236}">
                <a16:creationId xmlns:a16="http://schemas.microsoft.com/office/drawing/2014/main" id="{F462800A-7E5A-4297-AE51-BA11A1D6A924}"/>
              </a:ext>
            </a:extLst>
          </p:cNvPr>
          <p:cNvSpPr>
            <a:spLocks noGrp="1"/>
          </p:cNvSpPr>
          <p:nvPr>
            <p:ph type="title"/>
          </p:nvPr>
        </p:nvSpPr>
        <p:spPr>
          <a:xfrm>
            <a:off x="685800" y="152400"/>
            <a:ext cx="6324600" cy="1295400"/>
          </a:xfrm>
        </p:spPr>
        <p:txBody>
          <a:bodyPr>
            <a:normAutofit fontScale="90000"/>
          </a:bodyPr>
          <a:lstStyle/>
          <a:p>
            <a:pPr eaLnBrk="1" hangingPunct="1">
              <a:defRPr/>
            </a:pPr>
            <a:r>
              <a:rPr lang="en-US" dirty="0">
                <a:latin typeface="Lucida Sans Unicode" charset="0"/>
                <a:ea typeface="ＭＳ Ｐゴシック" charset="0"/>
                <a:cs typeface="ＭＳ Ｐゴシック" charset="0"/>
              </a:rPr>
              <a:t>Blood transfusion in shock</a:t>
            </a:r>
          </a:p>
        </p:txBody>
      </p:sp>
      <p:sp>
        <p:nvSpPr>
          <p:cNvPr id="59394" name="Content Placeholder 2">
            <a:extLst>
              <a:ext uri="{FF2B5EF4-FFF2-40B4-BE49-F238E27FC236}">
                <a16:creationId xmlns:a16="http://schemas.microsoft.com/office/drawing/2014/main" id="{8EFB8999-79D6-4C0E-A027-3A12AEA8E62C}"/>
              </a:ext>
            </a:extLst>
          </p:cNvPr>
          <p:cNvSpPr>
            <a:spLocks noGrp="1"/>
          </p:cNvSpPr>
          <p:nvPr>
            <p:ph idx="1"/>
          </p:nvPr>
        </p:nvSpPr>
        <p:spPr/>
        <p:txBody>
          <a:bodyPr/>
          <a:lstStyle/>
          <a:p>
            <a:pPr eaLnBrk="1" hangingPunct="1">
              <a:spcAft>
                <a:spcPts val="1800"/>
              </a:spcAft>
              <a:buFontTx/>
              <a:buNone/>
            </a:pPr>
            <a:r>
              <a:rPr lang="en-US" altLang="en-US" sz="2400">
                <a:solidFill>
                  <a:srgbClr val="E46C0A"/>
                </a:solidFill>
                <a:latin typeface="Lucida Sans Unicode" panose="020B0602030504020204" pitchFamily="34" charset="0"/>
              </a:rPr>
              <a:t>My practice:</a:t>
            </a:r>
          </a:p>
          <a:p>
            <a:pPr eaLnBrk="1" hangingPunct="1">
              <a:spcAft>
                <a:spcPts val="1800"/>
              </a:spcAft>
            </a:pPr>
            <a:r>
              <a:rPr lang="en-US" altLang="en-US" sz="2400">
                <a:solidFill>
                  <a:srgbClr val="000000"/>
                </a:solidFill>
                <a:latin typeface="Lucida Sans Unicode" panose="020B0602030504020204" pitchFamily="34" charset="0"/>
              </a:rPr>
              <a:t>In young stable patients with no evidence of tissue hypoxia – transfuse if &lt; 7 g/dl</a:t>
            </a:r>
          </a:p>
          <a:p>
            <a:pPr eaLnBrk="1" hangingPunct="1">
              <a:spcAft>
                <a:spcPts val="1800"/>
              </a:spcAft>
            </a:pPr>
            <a:r>
              <a:rPr lang="en-US" altLang="en-US" sz="2400">
                <a:solidFill>
                  <a:srgbClr val="000000"/>
                </a:solidFill>
                <a:latin typeface="Lucida Sans Unicode" panose="020B0602030504020204" pitchFamily="34" charset="0"/>
              </a:rPr>
              <a:t>In patients with IHD, keep Hb ~ 9 – 10 g/dl</a:t>
            </a:r>
          </a:p>
          <a:p>
            <a:pPr eaLnBrk="1" hangingPunct="1">
              <a:spcAft>
                <a:spcPts val="1800"/>
              </a:spcAft>
            </a:pPr>
            <a:r>
              <a:rPr lang="en-US" altLang="en-US" sz="2400">
                <a:solidFill>
                  <a:srgbClr val="000000"/>
                </a:solidFill>
                <a:latin typeface="Lucida Sans Unicode" panose="020B0602030504020204" pitchFamily="34" charset="0"/>
              </a:rPr>
              <a:t>In patients with persistent inotrope requirement or hypoxia (ARDS) or tissue hypoxia, transfuse if &lt; 8 g/dl</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050">
            <a:extLst>
              <a:ext uri="{FF2B5EF4-FFF2-40B4-BE49-F238E27FC236}">
                <a16:creationId xmlns:a16="http://schemas.microsoft.com/office/drawing/2014/main" id="{ACF1B0E3-5441-403C-9B7A-7DEBB1B54ED7}"/>
              </a:ext>
            </a:extLst>
          </p:cNvPr>
          <p:cNvSpPr>
            <a:spLocks noGrp="1" noChangeArrowheads="1"/>
          </p:cNvSpPr>
          <p:nvPr>
            <p:ph type="title"/>
          </p:nvPr>
        </p:nvSpPr>
        <p:spPr/>
        <p:txBody>
          <a:bodyPr/>
          <a:lstStyle/>
          <a:p>
            <a:pPr eaLnBrk="1" hangingPunct="1">
              <a:defRPr/>
            </a:pPr>
            <a:r>
              <a:rPr lang="en-US">
                <a:latin typeface="Lucida Sans Unicode" charset="0"/>
                <a:ea typeface="ＭＳ Ｐゴシック" charset="0"/>
                <a:cs typeface="ＭＳ Ｐゴシック" charset="0"/>
              </a:rPr>
              <a:t>Resuscitate</a:t>
            </a:r>
          </a:p>
        </p:txBody>
      </p:sp>
      <p:sp>
        <p:nvSpPr>
          <p:cNvPr id="60418" name="Rectangle 2051">
            <a:extLst>
              <a:ext uri="{FF2B5EF4-FFF2-40B4-BE49-F238E27FC236}">
                <a16:creationId xmlns:a16="http://schemas.microsoft.com/office/drawing/2014/main" id="{AD51EBB1-F634-4B1E-B36D-C6FC090F8D4A}"/>
              </a:ext>
            </a:extLst>
          </p:cNvPr>
          <p:cNvSpPr>
            <a:spLocks noGrp="1" noChangeArrowheads="1"/>
          </p:cNvSpPr>
          <p:nvPr>
            <p:ph idx="1"/>
          </p:nvPr>
        </p:nvSpPr>
        <p:spPr/>
        <p:txBody>
          <a:bodyPr/>
          <a:lstStyle/>
          <a:p>
            <a:pPr eaLnBrk="1" hangingPunct="1">
              <a:lnSpc>
                <a:spcPct val="90000"/>
              </a:lnSpc>
            </a:pPr>
            <a:r>
              <a:rPr lang="en-US" altLang="en-US" sz="2800">
                <a:solidFill>
                  <a:srgbClr val="000000"/>
                </a:solidFill>
                <a:latin typeface="Lucida Sans Unicode" panose="020B0602030504020204" pitchFamily="34" charset="0"/>
              </a:rPr>
              <a:t>Vasopressors</a:t>
            </a:r>
          </a:p>
          <a:p>
            <a:pPr lvl="1" eaLnBrk="1" hangingPunct="1">
              <a:lnSpc>
                <a:spcPct val="90000"/>
              </a:lnSpc>
            </a:pPr>
            <a:r>
              <a:rPr lang="en-US" altLang="en-US" sz="2400">
                <a:solidFill>
                  <a:srgbClr val="000000"/>
                </a:solidFill>
                <a:latin typeface="Lucida Sans Unicode" panose="020B0602030504020204" pitchFamily="34" charset="0"/>
              </a:rPr>
              <a:t>Indications:</a:t>
            </a:r>
          </a:p>
          <a:p>
            <a:pPr lvl="2" eaLnBrk="1" hangingPunct="1">
              <a:lnSpc>
                <a:spcPct val="90000"/>
              </a:lnSpc>
            </a:pPr>
            <a:r>
              <a:rPr lang="en-US" altLang="en-US" sz="2000">
                <a:solidFill>
                  <a:srgbClr val="000000"/>
                </a:solidFill>
                <a:latin typeface="Lucida Sans Unicode" panose="020B0602030504020204" pitchFamily="34" charset="0"/>
              </a:rPr>
              <a:t>Hypotension not responsive to fluid</a:t>
            </a:r>
          </a:p>
          <a:p>
            <a:pPr lvl="2" eaLnBrk="1" hangingPunct="1">
              <a:lnSpc>
                <a:spcPct val="90000"/>
              </a:lnSpc>
            </a:pPr>
            <a:r>
              <a:rPr lang="en-US" altLang="en-US" sz="2000">
                <a:solidFill>
                  <a:srgbClr val="000000"/>
                </a:solidFill>
                <a:latin typeface="Lucida Sans Unicode" panose="020B0602030504020204" pitchFamily="34" charset="0"/>
              </a:rPr>
              <a:t>Life threatening hypotension</a:t>
            </a:r>
          </a:p>
          <a:p>
            <a:pPr lvl="1" eaLnBrk="1" hangingPunct="1">
              <a:lnSpc>
                <a:spcPct val="90000"/>
              </a:lnSpc>
            </a:pPr>
            <a:r>
              <a:rPr lang="en-US" altLang="en-US" sz="2400">
                <a:solidFill>
                  <a:srgbClr val="000000"/>
                </a:solidFill>
                <a:latin typeface="Lucida Sans Unicode" panose="020B0602030504020204" pitchFamily="34" charset="0"/>
              </a:rPr>
              <a:t>Agents:</a:t>
            </a:r>
          </a:p>
          <a:p>
            <a:pPr lvl="2" eaLnBrk="1" hangingPunct="1">
              <a:lnSpc>
                <a:spcPct val="90000"/>
              </a:lnSpc>
            </a:pPr>
            <a:r>
              <a:rPr lang="en-US" altLang="en-US" sz="2000">
                <a:solidFill>
                  <a:srgbClr val="000000"/>
                </a:solidFill>
                <a:latin typeface="Lucida Sans Unicode" panose="020B0602030504020204" pitchFamily="34" charset="0"/>
              </a:rPr>
              <a:t>Norepinephrine (1</a:t>
            </a:r>
            <a:r>
              <a:rPr lang="en-US" altLang="en-US" sz="2000" baseline="30000">
                <a:solidFill>
                  <a:srgbClr val="000000"/>
                </a:solidFill>
                <a:latin typeface="Lucida Sans Unicode" panose="020B0602030504020204" pitchFamily="34" charset="0"/>
              </a:rPr>
              <a:t>st</a:t>
            </a:r>
            <a:r>
              <a:rPr lang="en-US" altLang="en-US" sz="2000">
                <a:solidFill>
                  <a:srgbClr val="000000"/>
                </a:solidFill>
                <a:latin typeface="Lucida Sans Unicode" panose="020B0602030504020204" pitchFamily="34" charset="0"/>
              </a:rPr>
              <a:t> line)</a:t>
            </a:r>
          </a:p>
          <a:p>
            <a:pPr lvl="2" eaLnBrk="1" hangingPunct="1">
              <a:lnSpc>
                <a:spcPct val="90000"/>
              </a:lnSpc>
            </a:pPr>
            <a:r>
              <a:rPr lang="en-US" altLang="en-US" sz="2000">
                <a:solidFill>
                  <a:srgbClr val="000000"/>
                </a:solidFill>
                <a:latin typeface="Lucida Sans Unicode" panose="020B0602030504020204" pitchFamily="34" charset="0"/>
              </a:rPr>
              <a:t>Vasopressin (0.03 units/min)</a:t>
            </a:r>
          </a:p>
          <a:p>
            <a:pPr eaLnBrk="1" hangingPunct="1">
              <a:lnSpc>
                <a:spcPct val="90000"/>
              </a:lnSpc>
            </a:pPr>
            <a:r>
              <a:rPr lang="en-US" altLang="en-US" sz="2800">
                <a:solidFill>
                  <a:srgbClr val="000000"/>
                </a:solidFill>
                <a:latin typeface="Lucida Sans Unicode" panose="020B0602030504020204" pitchFamily="34" charset="0"/>
              </a:rPr>
              <a:t>Dobutamine</a:t>
            </a:r>
          </a:p>
          <a:p>
            <a:pPr lvl="1" eaLnBrk="1" hangingPunct="1">
              <a:lnSpc>
                <a:spcPct val="90000"/>
              </a:lnSpc>
            </a:pPr>
            <a:r>
              <a:rPr lang="en-US" altLang="en-US" sz="2400">
                <a:solidFill>
                  <a:srgbClr val="000000"/>
                </a:solidFill>
                <a:latin typeface="Lucida Sans Unicode" panose="020B0602030504020204" pitchFamily="34" charset="0"/>
              </a:rPr>
              <a:t>Tissue hypoperfusion despite adequate fluid resuscitation and blood pressure</a:t>
            </a:r>
          </a:p>
        </p:txBody>
      </p:sp>
    </p:spTree>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F042DB3D-5925-40B9-A854-F62A156D5915}"/>
              </a:ext>
            </a:extLst>
          </p:cNvPr>
          <p:cNvSpPr>
            <a:spLocks noGrp="1" noChangeArrowheads="1"/>
          </p:cNvSpPr>
          <p:nvPr>
            <p:ph type="title"/>
          </p:nvPr>
        </p:nvSpPr>
        <p:spPr/>
        <p:txBody>
          <a:bodyPr/>
          <a:lstStyle/>
          <a:p>
            <a:pPr eaLnBrk="1" hangingPunct="1">
              <a:defRPr/>
            </a:pPr>
            <a:r>
              <a:rPr lang="en-US">
                <a:latin typeface="Lucida Sans Unicode" charset="0"/>
                <a:ea typeface="ＭＳ Ｐゴシック" charset="0"/>
                <a:cs typeface="ＭＳ Ｐゴシック" charset="0"/>
              </a:rPr>
              <a:t>Likely sources of sepsis</a:t>
            </a:r>
          </a:p>
        </p:txBody>
      </p:sp>
      <p:sp>
        <p:nvSpPr>
          <p:cNvPr id="62466" name="Rectangle 3">
            <a:extLst>
              <a:ext uri="{FF2B5EF4-FFF2-40B4-BE49-F238E27FC236}">
                <a16:creationId xmlns:a16="http://schemas.microsoft.com/office/drawing/2014/main" id="{3347C1BA-12CA-4EC0-A299-3F3F3BCA3645}"/>
              </a:ext>
            </a:extLst>
          </p:cNvPr>
          <p:cNvSpPr>
            <a:spLocks noGrp="1" noChangeArrowheads="1"/>
          </p:cNvSpPr>
          <p:nvPr>
            <p:ph idx="1"/>
          </p:nvPr>
        </p:nvSpPr>
        <p:spPr/>
        <p:txBody>
          <a:bodyPr/>
          <a:lstStyle/>
          <a:p>
            <a:pPr eaLnBrk="1" hangingPunct="1"/>
            <a:endParaRPr lang="en-US" altLang="en-US">
              <a:latin typeface="Lucida Sans Unicode" panose="020B0602030504020204" pitchFamily="34" charset="0"/>
            </a:endParaRPr>
          </a:p>
          <a:p>
            <a:pPr eaLnBrk="1" hangingPunct="1"/>
            <a:r>
              <a:rPr lang="en-US" altLang="en-US">
                <a:solidFill>
                  <a:srgbClr val="000000"/>
                </a:solidFill>
                <a:latin typeface="Lucida Sans Unicode" panose="020B0602030504020204" pitchFamily="34" charset="0"/>
              </a:rPr>
              <a:t>Chest</a:t>
            </a:r>
          </a:p>
          <a:p>
            <a:pPr eaLnBrk="1" hangingPunct="1"/>
            <a:r>
              <a:rPr lang="en-US" altLang="en-US">
                <a:solidFill>
                  <a:srgbClr val="000000"/>
                </a:solidFill>
                <a:latin typeface="Lucida Sans Unicode" panose="020B0602030504020204" pitchFamily="34" charset="0"/>
              </a:rPr>
              <a:t>Intra-abdominal</a:t>
            </a:r>
          </a:p>
          <a:p>
            <a:pPr eaLnBrk="1" hangingPunct="1"/>
            <a:r>
              <a:rPr lang="en-US" altLang="en-US">
                <a:solidFill>
                  <a:srgbClr val="000000"/>
                </a:solidFill>
                <a:latin typeface="Lucida Sans Unicode" panose="020B0602030504020204" pitchFamily="34" charset="0"/>
              </a:rPr>
              <a:t>Urinary tract infection</a:t>
            </a:r>
          </a:p>
        </p:txBody>
      </p:sp>
    </p:spTree>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DD3F9DE0-FF90-4AEA-95B8-5E994D3A7309}"/>
              </a:ext>
            </a:extLst>
          </p:cNvPr>
          <p:cNvSpPr>
            <a:spLocks noGrp="1" noChangeArrowheads="1"/>
          </p:cNvSpPr>
          <p:nvPr>
            <p:ph type="title"/>
          </p:nvPr>
        </p:nvSpPr>
        <p:spPr/>
        <p:txBody>
          <a:bodyPr/>
          <a:lstStyle/>
          <a:p>
            <a:pPr eaLnBrk="1" hangingPunct="1">
              <a:defRPr/>
            </a:pPr>
            <a:r>
              <a:rPr lang="en-US">
                <a:latin typeface="Lucida Sans Unicode" charset="0"/>
                <a:ea typeface="ＭＳ Ｐゴシック" charset="0"/>
                <a:cs typeface="ＭＳ Ｐゴシック" charset="0"/>
              </a:rPr>
              <a:t>Investigations</a:t>
            </a:r>
          </a:p>
        </p:txBody>
      </p:sp>
      <p:sp>
        <p:nvSpPr>
          <p:cNvPr id="64514" name="Rectangle 3">
            <a:extLst>
              <a:ext uri="{FF2B5EF4-FFF2-40B4-BE49-F238E27FC236}">
                <a16:creationId xmlns:a16="http://schemas.microsoft.com/office/drawing/2014/main" id="{3A6DCBBF-EE08-44DB-8F04-307F565577CB}"/>
              </a:ext>
            </a:extLst>
          </p:cNvPr>
          <p:cNvSpPr>
            <a:spLocks noGrp="1" noChangeArrowheads="1"/>
          </p:cNvSpPr>
          <p:nvPr>
            <p:ph idx="1"/>
          </p:nvPr>
        </p:nvSpPr>
        <p:spPr/>
        <p:txBody>
          <a:bodyPr/>
          <a:lstStyle/>
          <a:p>
            <a:pPr eaLnBrk="1" hangingPunct="1"/>
            <a:r>
              <a:rPr lang="en-US" altLang="en-US">
                <a:solidFill>
                  <a:srgbClr val="000000"/>
                </a:solidFill>
                <a:latin typeface="Lucida Sans Unicode" panose="020B0602030504020204" pitchFamily="34" charset="0"/>
              </a:rPr>
              <a:t>Microbiology</a:t>
            </a:r>
          </a:p>
          <a:p>
            <a:pPr lvl="1" eaLnBrk="1" hangingPunct="1"/>
            <a:r>
              <a:rPr lang="en-US" altLang="en-US">
                <a:solidFill>
                  <a:srgbClr val="000000"/>
                </a:solidFill>
                <a:latin typeface="Lucida Sans Unicode" panose="020B0602030504020204" pitchFamily="34" charset="0"/>
              </a:rPr>
              <a:t>Blood cultures</a:t>
            </a:r>
          </a:p>
          <a:p>
            <a:pPr lvl="2" eaLnBrk="1" hangingPunct="1"/>
            <a:r>
              <a:rPr lang="en-US" altLang="en-US">
                <a:solidFill>
                  <a:srgbClr val="000000"/>
                </a:solidFill>
                <a:latin typeface="Lucida Sans Unicode" panose="020B0602030504020204" pitchFamily="34" charset="0"/>
              </a:rPr>
              <a:t>2 sets</a:t>
            </a:r>
          </a:p>
          <a:p>
            <a:pPr lvl="2" eaLnBrk="1" hangingPunct="1"/>
            <a:r>
              <a:rPr lang="en-US" altLang="en-US">
                <a:solidFill>
                  <a:srgbClr val="000000"/>
                </a:solidFill>
                <a:latin typeface="Lucida Sans Unicode" panose="020B0602030504020204" pitchFamily="34" charset="0"/>
              </a:rPr>
              <a:t>Strict asepsis</a:t>
            </a:r>
          </a:p>
          <a:p>
            <a:pPr lvl="2" eaLnBrk="1" hangingPunct="1"/>
            <a:r>
              <a:rPr lang="en-US" altLang="en-US">
                <a:solidFill>
                  <a:srgbClr val="000000"/>
                </a:solidFill>
                <a:latin typeface="Lucida Sans Unicode" panose="020B0602030504020204" pitchFamily="34" charset="0"/>
              </a:rPr>
              <a:t>20 ml blood sample</a:t>
            </a:r>
          </a:p>
          <a:p>
            <a:pPr lvl="1" eaLnBrk="1" hangingPunct="1"/>
            <a:r>
              <a:rPr lang="en-US" altLang="en-US">
                <a:solidFill>
                  <a:srgbClr val="000000"/>
                </a:solidFill>
                <a:latin typeface="Lucida Sans Unicode" panose="020B0602030504020204" pitchFamily="34" charset="0"/>
              </a:rPr>
              <a:t>Urine specimen</a:t>
            </a:r>
          </a:p>
          <a:p>
            <a:pPr lvl="1" eaLnBrk="1" hangingPunct="1"/>
            <a:r>
              <a:rPr lang="en-US" altLang="en-US">
                <a:solidFill>
                  <a:srgbClr val="000000"/>
                </a:solidFill>
                <a:latin typeface="Lucida Sans Unicode" panose="020B0602030504020204" pitchFamily="34" charset="0"/>
              </a:rPr>
              <a:t>Other cultures depending on clinical features</a:t>
            </a:r>
          </a:p>
          <a:p>
            <a:pPr eaLnBrk="1" hangingPunct="1"/>
            <a:endParaRPr lang="en-US" altLang="en-US">
              <a:latin typeface="Lucida Sans Unicode" panose="020B0602030504020204" pitchFamily="34" charset="0"/>
            </a:endParaRPr>
          </a:p>
        </p:txBody>
      </p:sp>
    </p:spTree>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1073DA7E-5547-4E65-A1B5-8B9D6044B0EE}"/>
              </a:ext>
            </a:extLst>
          </p:cNvPr>
          <p:cNvSpPr>
            <a:spLocks noGrp="1" noChangeArrowheads="1"/>
          </p:cNvSpPr>
          <p:nvPr>
            <p:ph type="title"/>
          </p:nvPr>
        </p:nvSpPr>
        <p:spPr/>
        <p:txBody>
          <a:bodyPr/>
          <a:lstStyle/>
          <a:p>
            <a:pPr eaLnBrk="1" hangingPunct="1">
              <a:defRPr/>
            </a:pPr>
            <a:r>
              <a:rPr lang="en-US">
                <a:latin typeface="Lucida Sans Unicode" charset="0"/>
                <a:ea typeface="ＭＳ Ｐゴシック" charset="0"/>
                <a:cs typeface="ＭＳ Ｐゴシック" charset="0"/>
              </a:rPr>
              <a:t>Treatment</a:t>
            </a:r>
          </a:p>
        </p:txBody>
      </p:sp>
      <p:sp>
        <p:nvSpPr>
          <p:cNvPr id="66562" name="Rectangle 3">
            <a:extLst>
              <a:ext uri="{FF2B5EF4-FFF2-40B4-BE49-F238E27FC236}">
                <a16:creationId xmlns:a16="http://schemas.microsoft.com/office/drawing/2014/main" id="{99523D63-B1ED-490E-8BB7-F4153119B1EA}"/>
              </a:ext>
            </a:extLst>
          </p:cNvPr>
          <p:cNvSpPr>
            <a:spLocks noGrp="1" noChangeArrowheads="1"/>
          </p:cNvSpPr>
          <p:nvPr>
            <p:ph idx="1"/>
          </p:nvPr>
        </p:nvSpPr>
        <p:spPr>
          <a:xfrm>
            <a:off x="685800" y="1524000"/>
            <a:ext cx="7772400" cy="4572000"/>
          </a:xfrm>
        </p:spPr>
        <p:txBody>
          <a:bodyPr/>
          <a:lstStyle/>
          <a:p>
            <a:pPr eaLnBrk="1" hangingPunct="1"/>
            <a:r>
              <a:rPr lang="en-US" altLang="en-US">
                <a:solidFill>
                  <a:srgbClr val="000000"/>
                </a:solidFill>
                <a:latin typeface="Lucida Sans Unicode" panose="020B0602030504020204" pitchFamily="34" charset="0"/>
              </a:rPr>
              <a:t>Antibiotics</a:t>
            </a:r>
          </a:p>
          <a:p>
            <a:pPr lvl="1" eaLnBrk="1" hangingPunct="1"/>
            <a:r>
              <a:rPr lang="en-US" altLang="en-US">
                <a:solidFill>
                  <a:srgbClr val="000000"/>
                </a:solidFill>
                <a:latin typeface="Lucida Sans Unicode" panose="020B0602030504020204" pitchFamily="34" charset="0"/>
              </a:rPr>
              <a:t>Early</a:t>
            </a:r>
          </a:p>
          <a:p>
            <a:pPr lvl="1" eaLnBrk="1" hangingPunct="1"/>
            <a:r>
              <a:rPr lang="en-US" altLang="en-US">
                <a:solidFill>
                  <a:srgbClr val="000000"/>
                </a:solidFill>
                <a:latin typeface="Lucida Sans Unicode" panose="020B0602030504020204" pitchFamily="34" charset="0"/>
              </a:rPr>
              <a:t>Initially cover all </a:t>
            </a:r>
            <a:r>
              <a:rPr lang="en-US" altLang="en-US" i="1">
                <a:solidFill>
                  <a:srgbClr val="000000"/>
                </a:solidFill>
                <a:latin typeface="Lucida Sans Unicode" panose="020B0602030504020204" pitchFamily="34" charset="0"/>
              </a:rPr>
              <a:t>likely </a:t>
            </a:r>
            <a:r>
              <a:rPr lang="en-US" altLang="en-US">
                <a:solidFill>
                  <a:srgbClr val="000000"/>
                </a:solidFill>
                <a:latin typeface="Lucida Sans Unicode" panose="020B0602030504020204" pitchFamily="34" charset="0"/>
              </a:rPr>
              <a:t>organisms</a:t>
            </a:r>
          </a:p>
          <a:p>
            <a:pPr lvl="2" eaLnBrk="1" hangingPunct="1"/>
            <a:r>
              <a:rPr lang="en-US" altLang="en-US">
                <a:solidFill>
                  <a:srgbClr val="000000"/>
                </a:solidFill>
                <a:latin typeface="Lucida Sans Unicode" panose="020B0602030504020204" pitchFamily="34" charset="0"/>
              </a:rPr>
              <a:t>Local flora and sensitivity patterns</a:t>
            </a:r>
          </a:p>
          <a:p>
            <a:pPr lvl="2" eaLnBrk="1" hangingPunct="1"/>
            <a:r>
              <a:rPr lang="en-US" altLang="en-US">
                <a:solidFill>
                  <a:srgbClr val="000000"/>
                </a:solidFill>
                <a:latin typeface="Lucida Sans Unicode" panose="020B0602030504020204" pitchFamily="34" charset="0"/>
              </a:rPr>
              <a:t>Inadequate is a/c increased mortality</a:t>
            </a:r>
          </a:p>
          <a:p>
            <a:pPr lvl="1" eaLnBrk="1" hangingPunct="1"/>
            <a:r>
              <a:rPr lang="en-US" altLang="en-US">
                <a:solidFill>
                  <a:srgbClr val="000000"/>
                </a:solidFill>
                <a:latin typeface="Lucida Sans Unicode" panose="020B0602030504020204" pitchFamily="34" charset="0"/>
              </a:rPr>
              <a:t>After </a:t>
            </a:r>
            <a:r>
              <a:rPr lang="en-US" altLang="en-US" i="1">
                <a:solidFill>
                  <a:srgbClr val="000000"/>
                </a:solidFill>
                <a:latin typeface="Lucida Sans Unicode" panose="020B0602030504020204" pitchFamily="34" charset="0"/>
              </a:rPr>
              <a:t>appropriate</a:t>
            </a:r>
            <a:r>
              <a:rPr lang="en-US" altLang="en-US">
                <a:solidFill>
                  <a:srgbClr val="000000"/>
                </a:solidFill>
                <a:latin typeface="Lucida Sans Unicode" panose="020B0602030504020204" pitchFamily="34" charset="0"/>
              </a:rPr>
              <a:t> microbiological specimens have been taken</a:t>
            </a:r>
          </a:p>
          <a:p>
            <a:pPr lvl="1" eaLnBrk="1" hangingPunct="1"/>
            <a:r>
              <a:rPr lang="en-US" altLang="en-US">
                <a:solidFill>
                  <a:srgbClr val="000000"/>
                </a:solidFill>
                <a:latin typeface="Lucida Sans Unicode" panose="020B0602030504020204" pitchFamily="34" charset="0"/>
              </a:rPr>
              <a:t>Should be administered within first hour after diagnosis of sepsis</a:t>
            </a:r>
          </a:p>
        </p:txBody>
      </p:sp>
    </p:spTree>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04C74B2F-2EAA-4C37-B595-57DEC5C772E4}"/>
              </a:ext>
            </a:extLst>
          </p:cNvPr>
          <p:cNvSpPr>
            <a:spLocks noGrp="1" noChangeArrowheads="1"/>
          </p:cNvSpPr>
          <p:nvPr>
            <p:ph type="title"/>
          </p:nvPr>
        </p:nvSpPr>
        <p:spPr/>
        <p:txBody>
          <a:bodyPr/>
          <a:lstStyle/>
          <a:p>
            <a:pPr eaLnBrk="1" hangingPunct="1">
              <a:defRPr/>
            </a:pPr>
            <a:r>
              <a:rPr lang="en-US">
                <a:latin typeface="Lucida Sans Unicode" charset="0"/>
                <a:ea typeface="ＭＳ Ｐゴシック" charset="0"/>
                <a:cs typeface="ＭＳ Ｐゴシック" charset="0"/>
              </a:rPr>
              <a:t>Likely organisms</a:t>
            </a:r>
          </a:p>
        </p:txBody>
      </p:sp>
      <p:sp>
        <p:nvSpPr>
          <p:cNvPr id="68610" name="Rectangle 3">
            <a:extLst>
              <a:ext uri="{FF2B5EF4-FFF2-40B4-BE49-F238E27FC236}">
                <a16:creationId xmlns:a16="http://schemas.microsoft.com/office/drawing/2014/main" id="{89371693-0636-4F23-8E76-13E92BFC19E0}"/>
              </a:ext>
            </a:extLst>
          </p:cNvPr>
          <p:cNvSpPr>
            <a:spLocks noGrp="1" noChangeArrowheads="1"/>
          </p:cNvSpPr>
          <p:nvPr>
            <p:ph idx="1"/>
          </p:nvPr>
        </p:nvSpPr>
        <p:spPr/>
        <p:txBody>
          <a:bodyPr/>
          <a:lstStyle/>
          <a:p>
            <a:pPr eaLnBrk="1" hangingPunct="1">
              <a:lnSpc>
                <a:spcPct val="90000"/>
              </a:lnSpc>
            </a:pPr>
            <a:r>
              <a:rPr lang="en-US" altLang="en-US" sz="2800">
                <a:solidFill>
                  <a:srgbClr val="000000"/>
                </a:solidFill>
                <a:latin typeface="Lucida Sans Unicode" panose="020B0602030504020204" pitchFamily="34" charset="0"/>
              </a:rPr>
              <a:t>Source</a:t>
            </a:r>
          </a:p>
          <a:p>
            <a:pPr eaLnBrk="1" hangingPunct="1">
              <a:lnSpc>
                <a:spcPct val="90000"/>
              </a:lnSpc>
            </a:pPr>
            <a:r>
              <a:rPr lang="en-US" altLang="en-US" sz="2800">
                <a:solidFill>
                  <a:srgbClr val="000000"/>
                </a:solidFill>
                <a:latin typeface="Lucida Sans Unicode" panose="020B0602030504020204" pitchFamily="34" charset="0"/>
              </a:rPr>
              <a:t>Environment</a:t>
            </a:r>
          </a:p>
          <a:p>
            <a:pPr lvl="1" eaLnBrk="1" hangingPunct="1">
              <a:lnSpc>
                <a:spcPct val="90000"/>
              </a:lnSpc>
            </a:pPr>
            <a:r>
              <a:rPr lang="en-US" altLang="en-US" sz="2400">
                <a:solidFill>
                  <a:srgbClr val="000000"/>
                </a:solidFill>
                <a:latin typeface="Lucida Sans Unicode" panose="020B0602030504020204" pitchFamily="34" charset="0"/>
              </a:rPr>
              <a:t>Community</a:t>
            </a:r>
          </a:p>
          <a:p>
            <a:pPr lvl="1" eaLnBrk="1" hangingPunct="1">
              <a:lnSpc>
                <a:spcPct val="90000"/>
              </a:lnSpc>
            </a:pPr>
            <a:r>
              <a:rPr lang="en-US" altLang="en-US" sz="2400">
                <a:solidFill>
                  <a:srgbClr val="000000"/>
                </a:solidFill>
                <a:latin typeface="Lucida Sans Unicode" panose="020B0602030504020204" pitchFamily="34" charset="0"/>
              </a:rPr>
              <a:t>Healthcare facility</a:t>
            </a:r>
          </a:p>
          <a:p>
            <a:pPr lvl="1" eaLnBrk="1" hangingPunct="1">
              <a:lnSpc>
                <a:spcPct val="90000"/>
              </a:lnSpc>
            </a:pPr>
            <a:r>
              <a:rPr lang="en-US" altLang="en-US" sz="2400">
                <a:solidFill>
                  <a:srgbClr val="000000"/>
                </a:solidFill>
                <a:latin typeface="Lucida Sans Unicode" panose="020B0602030504020204" pitchFamily="34" charset="0"/>
              </a:rPr>
              <a:t>Intensive Care</a:t>
            </a:r>
          </a:p>
          <a:p>
            <a:pPr lvl="1" eaLnBrk="1" hangingPunct="1">
              <a:lnSpc>
                <a:spcPct val="90000"/>
              </a:lnSpc>
            </a:pPr>
            <a:r>
              <a:rPr lang="en-US" altLang="en-US" sz="2400">
                <a:solidFill>
                  <a:srgbClr val="000000"/>
                </a:solidFill>
                <a:latin typeface="Lucida Sans Unicode" panose="020B0602030504020204" pitchFamily="34" charset="0"/>
              </a:rPr>
              <a:t>Local factors</a:t>
            </a:r>
          </a:p>
          <a:p>
            <a:pPr eaLnBrk="1" hangingPunct="1">
              <a:lnSpc>
                <a:spcPct val="90000"/>
              </a:lnSpc>
            </a:pPr>
            <a:r>
              <a:rPr lang="en-US" altLang="en-US" sz="2800">
                <a:solidFill>
                  <a:srgbClr val="000000"/>
                </a:solidFill>
                <a:latin typeface="Lucida Sans Unicode" panose="020B0602030504020204" pitchFamily="34" charset="0"/>
              </a:rPr>
              <a:t>Patient factors</a:t>
            </a:r>
          </a:p>
          <a:p>
            <a:pPr lvl="1" eaLnBrk="1" hangingPunct="1">
              <a:lnSpc>
                <a:spcPct val="90000"/>
              </a:lnSpc>
            </a:pPr>
            <a:r>
              <a:rPr lang="en-US" altLang="en-US" sz="2400">
                <a:solidFill>
                  <a:srgbClr val="000000"/>
                </a:solidFill>
                <a:latin typeface="Lucida Sans Unicode" panose="020B0602030504020204" pitchFamily="34" charset="0"/>
              </a:rPr>
              <a:t>Co-existing illness</a:t>
            </a:r>
          </a:p>
          <a:p>
            <a:pPr lvl="1" eaLnBrk="1" hangingPunct="1">
              <a:lnSpc>
                <a:spcPct val="90000"/>
              </a:lnSpc>
            </a:pPr>
            <a:r>
              <a:rPr lang="en-US" altLang="en-US" sz="2400">
                <a:solidFill>
                  <a:srgbClr val="000000"/>
                </a:solidFill>
                <a:latin typeface="Lucida Sans Unicode" panose="020B0602030504020204" pitchFamily="34" charset="0"/>
              </a:rPr>
              <a:t>Previous antibiotics</a:t>
            </a:r>
          </a:p>
          <a:p>
            <a:pPr lvl="1" eaLnBrk="1" hangingPunct="1">
              <a:lnSpc>
                <a:spcPct val="90000"/>
              </a:lnSpc>
            </a:pPr>
            <a:r>
              <a:rPr lang="en-US" altLang="en-US" sz="2400">
                <a:solidFill>
                  <a:srgbClr val="000000"/>
                </a:solidFill>
                <a:latin typeface="Lucida Sans Unicode" panose="020B0602030504020204" pitchFamily="34" charset="0"/>
              </a:rPr>
              <a:t>Immunosuppression</a:t>
            </a:r>
          </a:p>
        </p:txBody>
      </p:sp>
    </p:spTree>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AEF9B40F-88C8-4EC3-AB59-1C6330508CB7}"/>
              </a:ext>
            </a:extLst>
          </p:cNvPr>
          <p:cNvSpPr>
            <a:spLocks noGrp="1" noChangeArrowheads="1"/>
          </p:cNvSpPr>
          <p:nvPr>
            <p:ph type="title"/>
          </p:nvPr>
        </p:nvSpPr>
        <p:spPr/>
        <p:txBody>
          <a:bodyPr/>
          <a:lstStyle/>
          <a:p>
            <a:pPr eaLnBrk="1" hangingPunct="1">
              <a:defRPr/>
            </a:pPr>
            <a:r>
              <a:rPr lang="en-US">
                <a:latin typeface="Lucida Sans Unicode" charset="0"/>
                <a:ea typeface="ＭＳ Ｐゴシック" charset="0"/>
                <a:cs typeface="ＭＳ Ｐゴシック" charset="0"/>
              </a:rPr>
              <a:t>Antibiotics</a:t>
            </a:r>
          </a:p>
        </p:txBody>
      </p:sp>
      <p:sp>
        <p:nvSpPr>
          <p:cNvPr id="70658" name="Rectangle 3">
            <a:extLst>
              <a:ext uri="{FF2B5EF4-FFF2-40B4-BE49-F238E27FC236}">
                <a16:creationId xmlns:a16="http://schemas.microsoft.com/office/drawing/2014/main" id="{1A269679-5169-4529-86FF-1C91255C82DE}"/>
              </a:ext>
            </a:extLst>
          </p:cNvPr>
          <p:cNvSpPr>
            <a:spLocks noGrp="1" noChangeArrowheads="1"/>
          </p:cNvSpPr>
          <p:nvPr>
            <p:ph idx="1"/>
          </p:nvPr>
        </p:nvSpPr>
        <p:spPr/>
        <p:txBody>
          <a:bodyPr/>
          <a:lstStyle/>
          <a:p>
            <a:pPr eaLnBrk="1" hangingPunct="1"/>
            <a:r>
              <a:rPr lang="en-US" altLang="en-US">
                <a:solidFill>
                  <a:srgbClr val="000000"/>
                </a:solidFill>
                <a:latin typeface="Lucida Sans Unicode" panose="020B0602030504020204" pitchFamily="34" charset="0"/>
              </a:rPr>
              <a:t>Penetration</a:t>
            </a:r>
          </a:p>
          <a:p>
            <a:pPr lvl="1" eaLnBrk="1" hangingPunct="1"/>
            <a:r>
              <a:rPr lang="en-US" altLang="en-US">
                <a:solidFill>
                  <a:srgbClr val="000000"/>
                </a:solidFill>
                <a:latin typeface="Lucida Sans Unicode" panose="020B0602030504020204" pitchFamily="34" charset="0"/>
              </a:rPr>
              <a:t>Aminoglycosides and glycopeptides have relatively poor tissue penetration</a:t>
            </a:r>
          </a:p>
          <a:p>
            <a:pPr lvl="1" eaLnBrk="1" hangingPunct="1"/>
            <a:r>
              <a:rPr lang="en-US" altLang="en-US">
                <a:solidFill>
                  <a:srgbClr val="000000"/>
                </a:solidFill>
                <a:latin typeface="Lucida Sans Unicode" panose="020B0602030504020204" pitchFamily="34" charset="0"/>
              </a:rPr>
              <a:t>Most agents have poor CNS penetration unless meninges inflammed</a:t>
            </a:r>
          </a:p>
          <a:p>
            <a:pPr eaLnBrk="1" hangingPunct="1"/>
            <a:r>
              <a:rPr lang="en-US" altLang="en-US">
                <a:solidFill>
                  <a:srgbClr val="000000"/>
                </a:solidFill>
                <a:latin typeface="Lucida Sans Unicode" panose="020B0602030504020204" pitchFamily="34" charset="0"/>
              </a:rPr>
              <a:t>Adverse effects</a:t>
            </a:r>
          </a:p>
          <a:p>
            <a:pPr eaLnBrk="1" hangingPunct="1"/>
            <a:r>
              <a:rPr lang="en-US" altLang="en-US">
                <a:solidFill>
                  <a:srgbClr val="000000"/>
                </a:solidFill>
                <a:latin typeface="Lucida Sans Unicode" panose="020B0602030504020204" pitchFamily="34" charset="0"/>
              </a:rPr>
              <a:t>Consult microbiologist if necessary</a:t>
            </a:r>
          </a:p>
        </p:txBody>
      </p:sp>
    </p:spTree>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59081C42-3005-4D1E-B6BA-CE83530C4AD2}"/>
              </a:ext>
            </a:extLst>
          </p:cNvPr>
          <p:cNvSpPr>
            <a:spLocks noGrp="1" noChangeArrowheads="1"/>
          </p:cNvSpPr>
          <p:nvPr>
            <p:ph type="title"/>
          </p:nvPr>
        </p:nvSpPr>
        <p:spPr/>
        <p:txBody>
          <a:bodyPr/>
          <a:lstStyle/>
          <a:p>
            <a:pPr eaLnBrk="1" hangingPunct="1">
              <a:defRPr/>
            </a:pPr>
            <a:r>
              <a:rPr lang="en-US">
                <a:latin typeface="Lucida Sans Unicode" charset="0"/>
                <a:ea typeface="ＭＳ Ｐゴシック" charset="0"/>
                <a:cs typeface="ＭＳ Ｐゴシック" charset="0"/>
              </a:rPr>
              <a:t>Antibiotics</a:t>
            </a:r>
          </a:p>
        </p:txBody>
      </p:sp>
      <p:sp>
        <p:nvSpPr>
          <p:cNvPr id="72706" name="Rectangle 3">
            <a:extLst>
              <a:ext uri="{FF2B5EF4-FFF2-40B4-BE49-F238E27FC236}">
                <a16:creationId xmlns:a16="http://schemas.microsoft.com/office/drawing/2014/main" id="{F933B478-E4AE-4051-9349-F816B654AF80}"/>
              </a:ext>
            </a:extLst>
          </p:cNvPr>
          <p:cNvSpPr>
            <a:spLocks noGrp="1" noChangeArrowheads="1"/>
          </p:cNvSpPr>
          <p:nvPr>
            <p:ph idx="1"/>
          </p:nvPr>
        </p:nvSpPr>
        <p:spPr/>
        <p:txBody>
          <a:bodyPr/>
          <a:lstStyle/>
          <a:p>
            <a:pPr eaLnBrk="1" hangingPunct="1"/>
            <a:r>
              <a:rPr lang="en-US" altLang="en-US">
                <a:solidFill>
                  <a:srgbClr val="000000"/>
                </a:solidFill>
                <a:latin typeface="Lucida Sans Unicode" panose="020B0602030504020204" pitchFamily="34" charset="0"/>
              </a:rPr>
              <a:t>Dual therapy</a:t>
            </a:r>
          </a:p>
          <a:p>
            <a:pPr lvl="1" eaLnBrk="1" hangingPunct="1"/>
            <a:r>
              <a:rPr lang="en-US" altLang="en-US" i="1">
                <a:solidFill>
                  <a:srgbClr val="000000"/>
                </a:solidFill>
                <a:latin typeface="Lucida Sans Unicode" panose="020B0602030504020204" pitchFamily="34" charset="0"/>
              </a:rPr>
              <a:t>Pseudomonas aeruginosa</a:t>
            </a:r>
            <a:endParaRPr lang="en-US" altLang="en-US">
              <a:solidFill>
                <a:srgbClr val="000000"/>
              </a:solidFill>
              <a:latin typeface="Lucida Sans Unicode" panose="020B0602030504020204" pitchFamily="34" charset="0"/>
            </a:endParaRPr>
          </a:p>
          <a:p>
            <a:pPr lvl="1" eaLnBrk="1" hangingPunct="1"/>
            <a:r>
              <a:rPr lang="en-US" altLang="en-US" i="1">
                <a:solidFill>
                  <a:srgbClr val="000000"/>
                </a:solidFill>
                <a:latin typeface="Lucida Sans Unicode" panose="020B0602030504020204" pitchFamily="34" charset="0"/>
              </a:rPr>
              <a:t>Enterobacter</a:t>
            </a:r>
            <a:r>
              <a:rPr lang="en-US" altLang="en-US">
                <a:solidFill>
                  <a:srgbClr val="000000"/>
                </a:solidFill>
                <a:latin typeface="Lucida Sans Unicode" panose="020B0602030504020204" pitchFamily="34" charset="0"/>
              </a:rPr>
              <a:t> </a:t>
            </a:r>
          </a:p>
          <a:p>
            <a:pPr lvl="1" eaLnBrk="1" hangingPunct="1"/>
            <a:r>
              <a:rPr lang="en-US" altLang="en-US" i="1">
                <a:solidFill>
                  <a:srgbClr val="000000"/>
                </a:solidFill>
                <a:latin typeface="Lucida Sans Unicode" panose="020B0602030504020204" pitchFamily="34" charset="0"/>
              </a:rPr>
              <a:t>Stenotrophomonas maltophilia</a:t>
            </a:r>
          </a:p>
          <a:p>
            <a:pPr lvl="1" eaLnBrk="1" hangingPunct="1"/>
            <a:endParaRPr lang="en-US" altLang="en-US" i="1">
              <a:solidFill>
                <a:srgbClr val="000000"/>
              </a:solidFill>
              <a:latin typeface="Lucida Sans Unicode" panose="020B0602030504020204" pitchFamily="34" charset="0"/>
            </a:endParaRPr>
          </a:p>
        </p:txBody>
      </p:sp>
    </p:spTree>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81660A46-8DBC-4536-9E4F-E436C035FD47}"/>
              </a:ext>
            </a:extLst>
          </p:cNvPr>
          <p:cNvSpPr>
            <a:spLocks noGrp="1" noChangeArrowheads="1"/>
          </p:cNvSpPr>
          <p:nvPr>
            <p:ph type="title"/>
          </p:nvPr>
        </p:nvSpPr>
        <p:spPr/>
        <p:txBody>
          <a:bodyPr/>
          <a:lstStyle/>
          <a:p>
            <a:pPr eaLnBrk="1" hangingPunct="1">
              <a:defRPr/>
            </a:pPr>
            <a:r>
              <a:rPr lang="en-US">
                <a:latin typeface="Lucida Sans Unicode" charset="0"/>
                <a:ea typeface="ＭＳ Ｐゴシック" charset="0"/>
                <a:cs typeface="ＭＳ Ｐゴシック" charset="0"/>
              </a:rPr>
              <a:t>Antibiotics</a:t>
            </a:r>
          </a:p>
        </p:txBody>
      </p:sp>
      <p:sp>
        <p:nvSpPr>
          <p:cNvPr id="74754" name="Rectangle 3">
            <a:extLst>
              <a:ext uri="{FF2B5EF4-FFF2-40B4-BE49-F238E27FC236}">
                <a16:creationId xmlns:a16="http://schemas.microsoft.com/office/drawing/2014/main" id="{DC974E3A-F4B6-494D-8E41-F3A7A10683B7}"/>
              </a:ext>
            </a:extLst>
          </p:cNvPr>
          <p:cNvSpPr>
            <a:spLocks noGrp="1" noChangeArrowheads="1"/>
          </p:cNvSpPr>
          <p:nvPr>
            <p:ph idx="1"/>
          </p:nvPr>
        </p:nvSpPr>
        <p:spPr/>
        <p:txBody>
          <a:bodyPr/>
          <a:lstStyle/>
          <a:p>
            <a:pPr eaLnBrk="1" hangingPunct="1"/>
            <a:r>
              <a:rPr lang="en-US" altLang="en-US">
                <a:solidFill>
                  <a:srgbClr val="000000"/>
                </a:solidFill>
                <a:latin typeface="Lucida Sans Unicode" panose="020B0602030504020204" pitchFamily="34" charset="0"/>
              </a:rPr>
              <a:t>Re-assess</a:t>
            </a:r>
          </a:p>
          <a:p>
            <a:pPr lvl="1" eaLnBrk="1" hangingPunct="1"/>
            <a:r>
              <a:rPr lang="en-US" altLang="en-US">
                <a:solidFill>
                  <a:srgbClr val="000000"/>
                </a:solidFill>
                <a:latin typeface="Lucida Sans Unicode" panose="020B0602030504020204" pitchFamily="34" charset="0"/>
              </a:rPr>
              <a:t>Clinical response</a:t>
            </a:r>
          </a:p>
          <a:p>
            <a:pPr lvl="1" eaLnBrk="1" hangingPunct="1"/>
            <a:r>
              <a:rPr lang="en-US" altLang="en-US">
                <a:solidFill>
                  <a:srgbClr val="000000"/>
                </a:solidFill>
                <a:latin typeface="Lucida Sans Unicode" panose="020B0602030504020204" pitchFamily="34" charset="0"/>
              </a:rPr>
              <a:t>Microbiological results</a:t>
            </a:r>
          </a:p>
          <a:p>
            <a:pPr lvl="2" eaLnBrk="1" hangingPunct="1"/>
            <a:r>
              <a:rPr lang="en-US" altLang="en-US">
                <a:solidFill>
                  <a:srgbClr val="000000"/>
                </a:solidFill>
                <a:latin typeface="Lucida Sans Unicode" panose="020B0602030504020204" pitchFamily="34" charset="0"/>
              </a:rPr>
              <a:t>Aim to use narrower spectrum</a:t>
            </a:r>
          </a:p>
        </p:txBody>
      </p:sp>
    </p:spTree>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76802" name="Picture 8" descr="rad 31 mar">
            <a:extLst>
              <a:ext uri="{FF2B5EF4-FFF2-40B4-BE49-F238E27FC236}">
                <a16:creationId xmlns:a16="http://schemas.microsoft.com/office/drawing/2014/main" id="{4B67FC13-CB26-4C92-88F2-88407F2FFC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0838" y="533400"/>
            <a:ext cx="577215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98DC1EF9-F0A9-4983-BEF8-751A0CC166AD}"/>
              </a:ext>
            </a:extLst>
          </p:cNvPr>
          <p:cNvSpPr>
            <a:spLocks noGrp="1"/>
          </p:cNvSpPr>
          <p:nvPr>
            <p:ph type="title"/>
          </p:nvPr>
        </p:nvSpPr>
        <p:spPr/>
        <p:txBody>
          <a:bodyPr/>
          <a:lstStyle/>
          <a:p>
            <a:pPr eaLnBrk="1" hangingPunct="1">
              <a:defRPr/>
            </a:pPr>
            <a:r>
              <a:rPr lang="en-US">
                <a:latin typeface="Lucida Sans Unicode" charset="0"/>
                <a:ea typeface="ＭＳ Ｐゴシック" charset="0"/>
                <a:cs typeface="ＭＳ Ｐゴシック" charset="0"/>
              </a:rPr>
              <a:t>Septic Shock</a:t>
            </a:r>
          </a:p>
        </p:txBody>
      </p:sp>
      <p:sp>
        <p:nvSpPr>
          <p:cNvPr id="23554" name="Content Placeholder 2">
            <a:extLst>
              <a:ext uri="{FF2B5EF4-FFF2-40B4-BE49-F238E27FC236}">
                <a16:creationId xmlns:a16="http://schemas.microsoft.com/office/drawing/2014/main" id="{3180AF61-B92A-4D5A-9F87-3D03CCF610C0}"/>
              </a:ext>
            </a:extLst>
          </p:cNvPr>
          <p:cNvSpPr>
            <a:spLocks noGrp="1"/>
          </p:cNvSpPr>
          <p:nvPr>
            <p:ph idx="1"/>
          </p:nvPr>
        </p:nvSpPr>
        <p:spPr/>
        <p:txBody>
          <a:bodyPr>
            <a:normAutofit/>
          </a:bodyPr>
          <a:lstStyle/>
          <a:p>
            <a:pPr eaLnBrk="1" hangingPunct="1"/>
            <a:r>
              <a:rPr lang="en-US" altLang="en-US" sz="2400" dirty="0">
                <a:solidFill>
                  <a:srgbClr val="000000"/>
                </a:solidFill>
                <a:latin typeface="Lucida Sans Unicode" panose="020B0602030504020204" pitchFamily="34" charset="0"/>
              </a:rPr>
              <a:t>Septic shock should be defined as a subset of sepsis in which particularly profound circulatory, cellular and metabolic abnormalities are associated with a greater risk of mortality than sepsis alone.</a:t>
            </a:r>
          </a:p>
          <a:p>
            <a:pPr marL="119062" indent="0" eaLnBrk="1" hangingPunct="1">
              <a:buNone/>
            </a:pPr>
            <a:endParaRPr lang="en-US" altLang="en-US" sz="2400" dirty="0">
              <a:solidFill>
                <a:srgbClr val="000000"/>
              </a:solidFill>
              <a:latin typeface="Lucida Sans Unicode" panose="020B0602030504020204" pitchFamily="34" charset="0"/>
            </a:endParaRPr>
          </a:p>
          <a:p>
            <a:pPr eaLnBrk="1" hangingPunct="1"/>
            <a:r>
              <a:rPr lang="en-US" altLang="en-US" sz="2400" dirty="0">
                <a:solidFill>
                  <a:srgbClr val="000000"/>
                </a:solidFill>
                <a:latin typeface="Lucida Sans Unicode" panose="020B0602030504020204" pitchFamily="34" charset="0"/>
              </a:rPr>
              <a:t>Clinically identified by a vasopressor requirement to maintain a MAP of 65mmHg or greater and a lactate level of greater than 2mmol/L in the absence of </a:t>
            </a:r>
            <a:r>
              <a:rPr lang="en-US" altLang="en-US" sz="2400" dirty="0" err="1">
                <a:solidFill>
                  <a:srgbClr val="000000"/>
                </a:solidFill>
                <a:latin typeface="Lucida Sans Unicode" panose="020B0602030504020204" pitchFamily="34" charset="0"/>
              </a:rPr>
              <a:t>hypovolaemia</a:t>
            </a:r>
            <a:r>
              <a:rPr lang="en-US" altLang="en-US" sz="2400" dirty="0">
                <a:solidFill>
                  <a:srgbClr val="000000"/>
                </a:solidFill>
                <a:latin typeface="Lucida Sans Unicode" panose="020B0602030504020204" pitchFamily="34" charset="0"/>
              </a:rPr>
              <a:t>.</a:t>
            </a:r>
          </a:p>
          <a:p>
            <a:pPr marL="119062" indent="0" eaLnBrk="1" hangingPunct="1">
              <a:buNone/>
            </a:pPr>
            <a:endParaRPr lang="en-US" altLang="en-US" sz="2400" dirty="0">
              <a:solidFill>
                <a:srgbClr val="000000"/>
              </a:solidFill>
              <a:latin typeface="Lucida Sans Unicode" panose="020B0602030504020204" pitchFamily="34" charset="0"/>
            </a:endParaRPr>
          </a:p>
          <a:p>
            <a:pPr eaLnBrk="1" hangingPunct="1"/>
            <a:r>
              <a:rPr lang="en-US" altLang="en-US" sz="2400" dirty="0">
                <a:solidFill>
                  <a:srgbClr val="000000"/>
                </a:solidFill>
                <a:latin typeface="Lucida Sans Unicode" panose="020B0602030504020204" pitchFamily="34" charset="0"/>
              </a:rPr>
              <a:t>Associated with an in-hospital mortality of greater than 40%.</a:t>
            </a:r>
          </a:p>
          <a:p>
            <a:pPr eaLnBrk="1" hangingPunct="1"/>
            <a:endParaRPr lang="en-US" altLang="en-US" dirty="0">
              <a:solidFill>
                <a:srgbClr val="000000"/>
              </a:solidFill>
              <a:latin typeface="Lucida Sans Unicode" panose="020B0602030504020204"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BB9343AA-D2C9-4E3A-9400-9FEA2CF5D1AE}"/>
              </a:ext>
            </a:extLst>
          </p:cNvPr>
          <p:cNvSpPr>
            <a:spLocks noGrp="1" noChangeArrowheads="1"/>
          </p:cNvSpPr>
          <p:nvPr>
            <p:ph type="title"/>
          </p:nvPr>
        </p:nvSpPr>
        <p:spPr/>
        <p:txBody>
          <a:bodyPr/>
          <a:lstStyle/>
          <a:p>
            <a:pPr eaLnBrk="1" hangingPunct="1">
              <a:defRPr/>
            </a:pPr>
            <a:r>
              <a:rPr lang="en-US">
                <a:latin typeface="Lucida Sans Unicode" charset="0"/>
                <a:ea typeface="ＭＳ Ｐゴシック" charset="0"/>
                <a:cs typeface="ＭＳ Ｐゴシック" charset="0"/>
              </a:rPr>
              <a:t>Investigations</a:t>
            </a:r>
          </a:p>
        </p:txBody>
      </p:sp>
      <p:sp>
        <p:nvSpPr>
          <p:cNvPr id="78850" name="Rectangle 3">
            <a:extLst>
              <a:ext uri="{FF2B5EF4-FFF2-40B4-BE49-F238E27FC236}">
                <a16:creationId xmlns:a16="http://schemas.microsoft.com/office/drawing/2014/main" id="{7F0257BE-F207-4AA5-8ED0-8EEAC6E16B46}"/>
              </a:ext>
            </a:extLst>
          </p:cNvPr>
          <p:cNvSpPr>
            <a:spLocks noGrp="1" noChangeArrowheads="1"/>
          </p:cNvSpPr>
          <p:nvPr>
            <p:ph idx="1"/>
          </p:nvPr>
        </p:nvSpPr>
        <p:spPr/>
        <p:txBody>
          <a:bodyPr/>
          <a:lstStyle/>
          <a:p>
            <a:pPr eaLnBrk="1" hangingPunct="1"/>
            <a:r>
              <a:rPr lang="en-US" altLang="en-US">
                <a:solidFill>
                  <a:srgbClr val="000000"/>
                </a:solidFill>
                <a:latin typeface="Lucida Sans Unicode" panose="020B0602030504020204" pitchFamily="34" charset="0"/>
              </a:rPr>
              <a:t>Other radiological investigations depending on history and examination</a:t>
            </a:r>
          </a:p>
        </p:txBody>
      </p:sp>
    </p:spTree>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80898" name="Picture 5" descr="Pneumoperitoneum AXR">
            <a:extLst>
              <a:ext uri="{FF2B5EF4-FFF2-40B4-BE49-F238E27FC236}">
                <a16:creationId xmlns:a16="http://schemas.microsoft.com/office/drawing/2014/main" id="{9BB18896-400A-4576-8F56-D5D8FCD111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028700"/>
            <a:ext cx="6400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0899" name="Rectangle 3">
            <a:extLst>
              <a:ext uri="{FF2B5EF4-FFF2-40B4-BE49-F238E27FC236}">
                <a16:creationId xmlns:a16="http://schemas.microsoft.com/office/drawing/2014/main" id="{3D73B712-7196-4469-AAC4-D164231F2F53}"/>
              </a:ext>
            </a:extLst>
          </p:cNvPr>
          <p:cNvSpPr>
            <a:spLocks noGrp="1" noChangeArrowheads="1"/>
          </p:cNvSpPr>
          <p:nvPr>
            <p:ph type="body" idx="4294967295"/>
          </p:nvPr>
        </p:nvSpPr>
        <p:spPr>
          <a:xfrm>
            <a:off x="0" y="1752600"/>
            <a:ext cx="6400800" cy="4343400"/>
          </a:xfrm>
        </p:spPr>
        <p:txBody>
          <a:bodyPr/>
          <a:lstStyle/>
          <a:p>
            <a:pPr eaLnBrk="1" hangingPunct="1"/>
            <a:endParaRPr lang="en-US" altLang="en-US">
              <a:latin typeface="Lucida Sans Unicode" panose="020B0602030504020204" pitchFamily="34" charset="0"/>
            </a:endParaRPr>
          </a:p>
          <a:p>
            <a:pPr lvl="1" eaLnBrk="1" hangingPunct="1"/>
            <a:endParaRPr lang="en-US" altLang="en-US">
              <a:latin typeface="Lucida Sans Unicode" panose="020B0602030504020204" pitchFamily="34" charset="0"/>
            </a:endParaRPr>
          </a:p>
        </p:txBody>
      </p:sp>
      <p:sp>
        <p:nvSpPr>
          <p:cNvPr id="80900" name="Freeform 7">
            <a:extLst>
              <a:ext uri="{FF2B5EF4-FFF2-40B4-BE49-F238E27FC236}">
                <a16:creationId xmlns:a16="http://schemas.microsoft.com/office/drawing/2014/main" id="{94C5B234-4557-4BC0-905D-B665D273D9AA}"/>
              </a:ext>
            </a:extLst>
          </p:cNvPr>
          <p:cNvSpPr>
            <a:spLocks/>
          </p:cNvSpPr>
          <p:nvPr/>
        </p:nvSpPr>
        <p:spPr bwMode="auto">
          <a:xfrm>
            <a:off x="5783263" y="4675188"/>
            <a:ext cx="209550" cy="117475"/>
          </a:xfrm>
          <a:custGeom>
            <a:avLst/>
            <a:gdLst>
              <a:gd name="T0" fmla="*/ 0 w 132"/>
              <a:gd name="T1" fmla="*/ 2147483647 h 74"/>
              <a:gd name="T2" fmla="*/ 2147483647 w 132"/>
              <a:gd name="T3" fmla="*/ 0 h 74"/>
              <a:gd name="T4" fmla="*/ 0 60000 65536"/>
              <a:gd name="T5" fmla="*/ 0 60000 65536"/>
              <a:gd name="T6" fmla="*/ 0 w 132"/>
              <a:gd name="T7" fmla="*/ 0 h 74"/>
              <a:gd name="T8" fmla="*/ 132 w 132"/>
              <a:gd name="T9" fmla="*/ 74 h 74"/>
            </a:gdLst>
            <a:ahLst/>
            <a:cxnLst>
              <a:cxn ang="T4">
                <a:pos x="T0" y="T1"/>
              </a:cxn>
              <a:cxn ang="T5">
                <a:pos x="T2" y="T3"/>
              </a:cxn>
            </a:cxnLst>
            <a:rect l="T6" t="T7" r="T8" b="T9"/>
            <a:pathLst>
              <a:path w="132" h="74">
                <a:moveTo>
                  <a:pt x="0" y="74"/>
                </a:moveTo>
                <a:lnTo>
                  <a:pt x="132" y="0"/>
                </a:lnTo>
              </a:path>
            </a:pathLst>
          </a:custGeom>
          <a:noFill/>
          <a:ln w="127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AU"/>
          </a:p>
        </p:txBody>
      </p:sp>
      <p:sp>
        <p:nvSpPr>
          <p:cNvPr id="80901" name="Freeform 8">
            <a:extLst>
              <a:ext uri="{FF2B5EF4-FFF2-40B4-BE49-F238E27FC236}">
                <a16:creationId xmlns:a16="http://schemas.microsoft.com/office/drawing/2014/main" id="{D7A57935-6E10-47E4-91C4-DE345A8EFF14}"/>
              </a:ext>
            </a:extLst>
          </p:cNvPr>
          <p:cNvSpPr>
            <a:spLocks/>
          </p:cNvSpPr>
          <p:nvPr/>
        </p:nvSpPr>
        <p:spPr bwMode="auto">
          <a:xfrm>
            <a:off x="6046788" y="4495800"/>
            <a:ext cx="201612" cy="141288"/>
          </a:xfrm>
          <a:custGeom>
            <a:avLst/>
            <a:gdLst>
              <a:gd name="T0" fmla="*/ 2147483647 w 127"/>
              <a:gd name="T1" fmla="*/ 0 h 89"/>
              <a:gd name="T2" fmla="*/ 0 w 127"/>
              <a:gd name="T3" fmla="*/ 2147483647 h 89"/>
              <a:gd name="T4" fmla="*/ 0 60000 65536"/>
              <a:gd name="T5" fmla="*/ 0 60000 65536"/>
              <a:gd name="T6" fmla="*/ 0 w 127"/>
              <a:gd name="T7" fmla="*/ 0 h 89"/>
              <a:gd name="T8" fmla="*/ 127 w 127"/>
              <a:gd name="T9" fmla="*/ 89 h 89"/>
            </a:gdLst>
            <a:ahLst/>
            <a:cxnLst>
              <a:cxn ang="T4">
                <a:pos x="T0" y="T1"/>
              </a:cxn>
              <a:cxn ang="T5">
                <a:pos x="T2" y="T3"/>
              </a:cxn>
            </a:cxnLst>
            <a:rect l="T6" t="T7" r="T8" b="T9"/>
            <a:pathLst>
              <a:path w="127" h="89">
                <a:moveTo>
                  <a:pt x="127" y="0"/>
                </a:moveTo>
                <a:lnTo>
                  <a:pt x="0" y="89"/>
                </a:lnTo>
              </a:path>
            </a:pathLst>
          </a:custGeom>
          <a:noFill/>
          <a:ln w="127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AU"/>
          </a:p>
        </p:txBody>
      </p:sp>
    </p:spTree>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D9FFE651-9B65-40DD-93CA-A13EED7D8163}"/>
              </a:ext>
            </a:extLst>
          </p:cNvPr>
          <p:cNvSpPr>
            <a:spLocks noGrp="1" noChangeArrowheads="1"/>
          </p:cNvSpPr>
          <p:nvPr>
            <p:ph type="title"/>
          </p:nvPr>
        </p:nvSpPr>
        <p:spPr/>
        <p:txBody>
          <a:bodyPr/>
          <a:lstStyle/>
          <a:p>
            <a:pPr eaLnBrk="1" hangingPunct="1">
              <a:defRPr/>
            </a:pPr>
            <a:r>
              <a:rPr lang="en-US">
                <a:latin typeface="Lucida Sans Unicode" charset="0"/>
                <a:ea typeface="ＭＳ Ｐゴシック" charset="0"/>
                <a:cs typeface="ＭＳ Ｐゴシック" charset="0"/>
              </a:rPr>
              <a:t>Treatment</a:t>
            </a:r>
          </a:p>
        </p:txBody>
      </p:sp>
      <p:sp>
        <p:nvSpPr>
          <p:cNvPr id="82946" name="Rectangle 3">
            <a:extLst>
              <a:ext uri="{FF2B5EF4-FFF2-40B4-BE49-F238E27FC236}">
                <a16:creationId xmlns:a16="http://schemas.microsoft.com/office/drawing/2014/main" id="{9B410ED1-E20E-4F68-B74D-9F0460E3D9D9}"/>
              </a:ext>
            </a:extLst>
          </p:cNvPr>
          <p:cNvSpPr>
            <a:spLocks noGrp="1" noChangeArrowheads="1"/>
          </p:cNvSpPr>
          <p:nvPr>
            <p:ph idx="1"/>
          </p:nvPr>
        </p:nvSpPr>
        <p:spPr/>
        <p:txBody>
          <a:bodyPr/>
          <a:lstStyle/>
          <a:p>
            <a:pPr eaLnBrk="1" hangingPunct="1"/>
            <a:r>
              <a:rPr lang="en-US" altLang="en-US">
                <a:solidFill>
                  <a:srgbClr val="000000"/>
                </a:solidFill>
                <a:latin typeface="Lucida Sans Unicode" panose="020B0602030504020204" pitchFamily="34" charset="0"/>
              </a:rPr>
              <a:t>Assess every patient for a source of infection that is amenable to source control measure</a:t>
            </a:r>
          </a:p>
        </p:txBody>
      </p:sp>
    </p:spTree>
  </p:cSld>
  <p:clrMapOvr>
    <a:masterClrMapping/>
  </p:clrMapOvr>
  <p:transition spd="slow"/>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DC5AA382-AC5E-46FF-94CC-1210541E49EE}"/>
              </a:ext>
            </a:extLst>
          </p:cNvPr>
          <p:cNvSpPr>
            <a:spLocks noGrp="1" noChangeArrowheads="1"/>
          </p:cNvSpPr>
          <p:nvPr>
            <p:ph type="title"/>
          </p:nvPr>
        </p:nvSpPr>
        <p:spPr/>
        <p:txBody>
          <a:bodyPr/>
          <a:lstStyle/>
          <a:p>
            <a:pPr eaLnBrk="1" hangingPunct="1">
              <a:defRPr/>
            </a:pPr>
            <a:r>
              <a:rPr lang="en-US">
                <a:latin typeface="Lucida Sans Unicode" charset="0"/>
                <a:ea typeface="ＭＳ Ｐゴシック" charset="0"/>
                <a:cs typeface="ＭＳ Ｐゴシック" charset="0"/>
              </a:rPr>
              <a:t>Treatment</a:t>
            </a:r>
          </a:p>
        </p:txBody>
      </p:sp>
      <p:sp>
        <p:nvSpPr>
          <p:cNvPr id="84994" name="Rectangle 3">
            <a:extLst>
              <a:ext uri="{FF2B5EF4-FFF2-40B4-BE49-F238E27FC236}">
                <a16:creationId xmlns:a16="http://schemas.microsoft.com/office/drawing/2014/main" id="{60A10766-3C78-43F2-B415-E11DDA230779}"/>
              </a:ext>
            </a:extLst>
          </p:cNvPr>
          <p:cNvSpPr>
            <a:spLocks noGrp="1" noChangeArrowheads="1"/>
          </p:cNvSpPr>
          <p:nvPr>
            <p:ph idx="1"/>
          </p:nvPr>
        </p:nvSpPr>
        <p:spPr/>
        <p:txBody>
          <a:bodyPr/>
          <a:lstStyle/>
          <a:p>
            <a:pPr eaLnBrk="1" hangingPunct="1"/>
            <a:r>
              <a:rPr lang="en-US" altLang="en-US">
                <a:solidFill>
                  <a:srgbClr val="000000"/>
                </a:solidFill>
                <a:latin typeface="Lucida Sans Unicode" panose="020B0602030504020204" pitchFamily="34" charset="0"/>
              </a:rPr>
              <a:t>Source control</a:t>
            </a:r>
          </a:p>
          <a:p>
            <a:pPr lvl="1" eaLnBrk="1" hangingPunct="1"/>
            <a:r>
              <a:rPr lang="en-US" altLang="en-US">
                <a:solidFill>
                  <a:srgbClr val="000000"/>
                </a:solidFill>
                <a:latin typeface="Lucida Sans Unicode" panose="020B0602030504020204" pitchFamily="34" charset="0"/>
              </a:rPr>
              <a:t>Percutaneous or open drainage</a:t>
            </a:r>
          </a:p>
          <a:p>
            <a:pPr lvl="1" eaLnBrk="1" hangingPunct="1"/>
            <a:r>
              <a:rPr lang="en-US" altLang="en-US">
                <a:solidFill>
                  <a:srgbClr val="000000"/>
                </a:solidFill>
                <a:latin typeface="Lucida Sans Unicode" panose="020B0602030504020204" pitchFamily="34" charset="0"/>
              </a:rPr>
              <a:t>Excision</a:t>
            </a:r>
          </a:p>
          <a:p>
            <a:pPr lvl="1" eaLnBrk="1" hangingPunct="1"/>
            <a:r>
              <a:rPr lang="en-US" altLang="en-US">
                <a:solidFill>
                  <a:srgbClr val="000000"/>
                </a:solidFill>
                <a:latin typeface="Lucida Sans Unicode" panose="020B0602030504020204" pitchFamily="34" charset="0"/>
              </a:rPr>
              <a:t>Debridement</a:t>
            </a:r>
          </a:p>
          <a:p>
            <a:pPr lvl="1" eaLnBrk="1" hangingPunct="1"/>
            <a:r>
              <a:rPr lang="en-US" altLang="en-US">
                <a:solidFill>
                  <a:srgbClr val="000000"/>
                </a:solidFill>
                <a:latin typeface="Lucida Sans Unicode" panose="020B0602030504020204" pitchFamily="34" charset="0"/>
              </a:rPr>
              <a:t>Removal of potentially infected devices</a:t>
            </a:r>
          </a:p>
        </p:txBody>
      </p:sp>
    </p:spTree>
  </p:cSld>
  <p:clrMapOvr>
    <a:masterClrMapping/>
  </p:clrMapOvr>
  <p:transition spd="slow"/>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a:extLst>
              <a:ext uri="{FF2B5EF4-FFF2-40B4-BE49-F238E27FC236}">
                <a16:creationId xmlns:a16="http://schemas.microsoft.com/office/drawing/2014/main" id="{B475F7BD-AD67-48AC-A7E9-3F9342903D07}"/>
              </a:ext>
            </a:extLst>
          </p:cNvPr>
          <p:cNvSpPr>
            <a:spLocks noGrp="1"/>
          </p:cNvSpPr>
          <p:nvPr>
            <p:ph type="title"/>
          </p:nvPr>
        </p:nvSpPr>
        <p:spPr/>
        <p:txBody>
          <a:bodyPr/>
          <a:lstStyle/>
          <a:p>
            <a:pPr eaLnBrk="1" hangingPunct="1">
              <a:defRPr/>
            </a:pPr>
            <a:r>
              <a:rPr lang="en-US">
                <a:latin typeface="Lucida Sans Unicode" charset="0"/>
                <a:ea typeface="ＭＳ Ｐゴシック" charset="0"/>
                <a:cs typeface="ＭＳ Ｐゴシック" charset="0"/>
              </a:rPr>
              <a:t>Adjunctive Therapy</a:t>
            </a:r>
          </a:p>
        </p:txBody>
      </p:sp>
      <p:sp>
        <p:nvSpPr>
          <p:cNvPr id="87042" name="Content Placeholder 2">
            <a:extLst>
              <a:ext uri="{FF2B5EF4-FFF2-40B4-BE49-F238E27FC236}">
                <a16:creationId xmlns:a16="http://schemas.microsoft.com/office/drawing/2014/main" id="{9E25FEDB-F5D3-4973-AE37-41EDFE40965A}"/>
              </a:ext>
            </a:extLst>
          </p:cNvPr>
          <p:cNvSpPr>
            <a:spLocks noGrp="1"/>
          </p:cNvSpPr>
          <p:nvPr>
            <p:ph idx="1"/>
          </p:nvPr>
        </p:nvSpPr>
        <p:spPr/>
        <p:txBody>
          <a:bodyPr/>
          <a:lstStyle/>
          <a:p>
            <a:pPr eaLnBrk="1" hangingPunct="1">
              <a:buFontTx/>
              <a:buNone/>
            </a:pPr>
            <a:r>
              <a:rPr lang="en-US" altLang="en-US">
                <a:solidFill>
                  <a:srgbClr val="000000"/>
                </a:solidFill>
                <a:latin typeface="Lucida Sans Unicode" panose="020B0602030504020204" pitchFamily="34" charset="0"/>
              </a:rPr>
              <a:t>Corticosteroids</a:t>
            </a:r>
          </a:p>
          <a:p>
            <a:pPr eaLnBrk="1" hangingPunct="1">
              <a:buFontTx/>
              <a:buNone/>
            </a:pPr>
            <a:r>
              <a:rPr lang="en-US" altLang="en-US">
                <a:solidFill>
                  <a:srgbClr val="000000"/>
                </a:solidFill>
                <a:latin typeface="Lucida Sans Unicode" panose="020B0602030504020204" pitchFamily="34" charset="0"/>
              </a:rPr>
              <a:t>	Corticus:</a:t>
            </a:r>
          </a:p>
          <a:p>
            <a:pPr eaLnBrk="1" hangingPunct="1"/>
            <a:r>
              <a:rPr lang="en-US" altLang="en-US" sz="2400">
                <a:solidFill>
                  <a:srgbClr val="000000"/>
                </a:solidFill>
                <a:latin typeface="Lucida Sans Unicode" panose="020B0602030504020204" pitchFamily="34" charset="0"/>
              </a:rPr>
              <a:t>No difference in mortality between hydrocortisone and placebo group</a:t>
            </a:r>
          </a:p>
          <a:p>
            <a:pPr eaLnBrk="1" hangingPunct="1"/>
            <a:r>
              <a:rPr lang="en-US" altLang="en-US" sz="2400">
                <a:solidFill>
                  <a:srgbClr val="000000"/>
                </a:solidFill>
                <a:latin typeface="Lucida Sans Unicode" panose="020B0602030504020204" pitchFamily="34" charset="0"/>
              </a:rPr>
              <a:t>Faster reversal of shock but more episodes of sepsis in steroid group</a:t>
            </a:r>
          </a:p>
          <a:p>
            <a:pPr eaLnBrk="1" hangingPunct="1"/>
            <a:endParaRPr lang="en-US" altLang="en-US" sz="2400">
              <a:solidFill>
                <a:srgbClr val="000000"/>
              </a:solidFill>
              <a:latin typeface="Lucida Sans Unicode" panose="020B0602030504020204" pitchFamily="34" charset="0"/>
            </a:endParaRPr>
          </a:p>
          <a:p>
            <a:pPr eaLnBrk="1" hangingPunct="1">
              <a:buFontTx/>
              <a:buNone/>
            </a:pPr>
            <a:r>
              <a:rPr lang="en-US" altLang="en-US" sz="2400">
                <a:solidFill>
                  <a:srgbClr val="000000"/>
                </a:solidFill>
                <a:latin typeface="Lucida Sans Unicode" panose="020B0602030504020204" pitchFamily="34" charset="0"/>
              </a:rPr>
              <a:t>It is used in refractory septic shock</a:t>
            </a:r>
          </a:p>
          <a:p>
            <a:pPr eaLnBrk="1" hangingPunct="1">
              <a:buFontTx/>
              <a:buNone/>
            </a:pPr>
            <a:endParaRPr lang="en-US" altLang="en-US" sz="2400">
              <a:solidFill>
                <a:srgbClr val="000000"/>
              </a:solidFill>
              <a:latin typeface="Lucida Sans Unicode" panose="020B0602030504020204" pitchFamily="34" charset="0"/>
            </a:endParaRPr>
          </a:p>
          <a:p>
            <a:pPr eaLnBrk="1" hangingPunct="1">
              <a:buFontTx/>
              <a:buNone/>
            </a:pPr>
            <a:endParaRPr lang="en-US" altLang="en-US" sz="2400">
              <a:solidFill>
                <a:srgbClr val="000000"/>
              </a:solidFill>
              <a:latin typeface="Lucida Sans Unicode" panose="020B0602030504020204" pitchFamily="34" charset="0"/>
            </a:endParaRP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itle 1">
            <a:extLst>
              <a:ext uri="{FF2B5EF4-FFF2-40B4-BE49-F238E27FC236}">
                <a16:creationId xmlns:a16="http://schemas.microsoft.com/office/drawing/2014/main" id="{F16889C7-C8EF-4EA9-AF19-5F664545FE11}"/>
              </a:ext>
            </a:extLst>
          </p:cNvPr>
          <p:cNvSpPr>
            <a:spLocks noGrp="1"/>
          </p:cNvSpPr>
          <p:nvPr>
            <p:ph type="title"/>
          </p:nvPr>
        </p:nvSpPr>
        <p:spPr/>
        <p:txBody>
          <a:bodyPr/>
          <a:lstStyle/>
          <a:p>
            <a:pPr eaLnBrk="1" hangingPunct="1">
              <a:defRPr/>
            </a:pPr>
            <a:r>
              <a:rPr lang="en-US">
                <a:latin typeface="Lucida Sans Unicode" charset="0"/>
                <a:ea typeface="ＭＳ Ｐゴシック" charset="0"/>
                <a:cs typeface="ＭＳ Ｐゴシック" charset="0"/>
              </a:rPr>
              <a:t>Adjunctive Therapy</a:t>
            </a:r>
          </a:p>
        </p:txBody>
      </p:sp>
      <p:sp>
        <p:nvSpPr>
          <p:cNvPr id="88066" name="Content Placeholder 2">
            <a:extLst>
              <a:ext uri="{FF2B5EF4-FFF2-40B4-BE49-F238E27FC236}">
                <a16:creationId xmlns:a16="http://schemas.microsoft.com/office/drawing/2014/main" id="{8C40C74F-E3A2-4636-A78C-7D0E97A16FBF}"/>
              </a:ext>
            </a:extLst>
          </p:cNvPr>
          <p:cNvSpPr>
            <a:spLocks noGrp="1"/>
          </p:cNvSpPr>
          <p:nvPr>
            <p:ph idx="1"/>
          </p:nvPr>
        </p:nvSpPr>
        <p:spPr/>
        <p:txBody>
          <a:bodyPr/>
          <a:lstStyle/>
          <a:p>
            <a:pPr eaLnBrk="1" hangingPunct="1">
              <a:buFontTx/>
              <a:buNone/>
            </a:pPr>
            <a:r>
              <a:rPr lang="en-US" altLang="en-US" dirty="0">
                <a:solidFill>
                  <a:srgbClr val="000000"/>
                </a:solidFill>
                <a:latin typeface="Lucida Sans Unicode" panose="020B0602030504020204" pitchFamily="34" charset="0"/>
              </a:rPr>
              <a:t>Glucose control</a:t>
            </a:r>
          </a:p>
          <a:p>
            <a:pPr eaLnBrk="1" hangingPunct="1"/>
            <a:r>
              <a:rPr lang="en-US" altLang="en-US" dirty="0" err="1">
                <a:solidFill>
                  <a:srgbClr val="000000"/>
                </a:solidFill>
                <a:latin typeface="Lucida Sans Unicode" panose="020B0602030504020204" pitchFamily="34" charset="0"/>
              </a:rPr>
              <a:t>Hyperglycaemia</a:t>
            </a:r>
            <a:r>
              <a:rPr lang="en-US" altLang="en-US" dirty="0">
                <a:solidFill>
                  <a:srgbClr val="000000"/>
                </a:solidFill>
                <a:latin typeface="Lucida Sans Unicode" panose="020B0602030504020204" pitchFamily="34" charset="0"/>
              </a:rPr>
              <a:t> depresses WBC function</a:t>
            </a:r>
          </a:p>
          <a:p>
            <a:pPr eaLnBrk="1" hangingPunct="1"/>
            <a:r>
              <a:rPr lang="en-US" altLang="en-US" dirty="0" err="1">
                <a:solidFill>
                  <a:srgbClr val="000000"/>
                </a:solidFill>
                <a:latin typeface="Lucida Sans Unicode" panose="020B0602030504020204" pitchFamily="34" charset="0"/>
              </a:rPr>
              <a:t>Hypoglycaemia</a:t>
            </a:r>
            <a:r>
              <a:rPr lang="en-US" altLang="en-US" dirty="0">
                <a:solidFill>
                  <a:srgbClr val="000000"/>
                </a:solidFill>
                <a:latin typeface="Lucida Sans Unicode" panose="020B0602030504020204" pitchFamily="34" charset="0"/>
              </a:rPr>
              <a:t> is a/c with </a:t>
            </a:r>
            <a:r>
              <a:rPr lang="en-US" altLang="en-US" dirty="0">
                <a:solidFill>
                  <a:srgbClr val="000000"/>
                </a:solidFill>
                <a:latin typeface="Wingdings" panose="05000000000000000000" pitchFamily="2" charset="2"/>
              </a:rPr>
              <a:t></a:t>
            </a:r>
            <a:r>
              <a:rPr lang="en-US" altLang="en-US" dirty="0">
                <a:solidFill>
                  <a:srgbClr val="000000"/>
                </a:solidFill>
                <a:latin typeface="Lucida Sans Unicode" panose="020B0602030504020204" pitchFamily="34" charset="0"/>
              </a:rPr>
              <a:t> mortality</a:t>
            </a:r>
          </a:p>
          <a:p>
            <a:pPr eaLnBrk="1" hangingPunct="1"/>
            <a:r>
              <a:rPr lang="en-US" altLang="en-US" dirty="0">
                <a:solidFill>
                  <a:srgbClr val="000000"/>
                </a:solidFill>
                <a:latin typeface="Lucida Sans Unicode" panose="020B0602030504020204" pitchFamily="34" charset="0"/>
              </a:rPr>
              <a:t>Target BSL 6-10 </a:t>
            </a:r>
            <a:r>
              <a:rPr lang="en-US" altLang="en-US" dirty="0" err="1">
                <a:solidFill>
                  <a:srgbClr val="000000"/>
                </a:solidFill>
                <a:latin typeface="Lucida Sans Unicode" panose="020B0602030504020204" pitchFamily="34" charset="0"/>
              </a:rPr>
              <a:t>mmol</a:t>
            </a:r>
            <a:r>
              <a:rPr lang="en-US" altLang="en-US" dirty="0">
                <a:solidFill>
                  <a:srgbClr val="000000"/>
                </a:solidFill>
                <a:latin typeface="Lucida Sans Unicode" panose="020B0602030504020204" pitchFamily="34" charset="0"/>
              </a:rPr>
              <a:t> is recommended</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C176C171-9030-40CA-B608-A5B7A259D360}"/>
              </a:ext>
            </a:extLst>
          </p:cNvPr>
          <p:cNvSpPr>
            <a:spLocks noGrp="1" noChangeArrowheads="1"/>
          </p:cNvSpPr>
          <p:nvPr>
            <p:ph type="title"/>
          </p:nvPr>
        </p:nvSpPr>
        <p:spPr/>
        <p:txBody>
          <a:bodyPr/>
          <a:lstStyle/>
          <a:p>
            <a:pPr eaLnBrk="1" hangingPunct="1">
              <a:defRPr/>
            </a:pPr>
            <a:r>
              <a:rPr lang="en-US">
                <a:latin typeface="Lucida Sans Unicode" charset="0"/>
                <a:ea typeface="ＭＳ Ｐゴシック" charset="0"/>
                <a:cs typeface="ＭＳ Ｐゴシック" charset="0"/>
              </a:rPr>
              <a:t>Summary</a:t>
            </a:r>
          </a:p>
        </p:txBody>
      </p:sp>
      <p:sp>
        <p:nvSpPr>
          <p:cNvPr id="89090" name="Rectangle 3">
            <a:extLst>
              <a:ext uri="{FF2B5EF4-FFF2-40B4-BE49-F238E27FC236}">
                <a16:creationId xmlns:a16="http://schemas.microsoft.com/office/drawing/2014/main" id="{6D644BE4-AFDA-416F-A6E5-F413BB9DD132}"/>
              </a:ext>
            </a:extLst>
          </p:cNvPr>
          <p:cNvSpPr>
            <a:spLocks noGrp="1" noChangeArrowheads="1"/>
          </p:cNvSpPr>
          <p:nvPr>
            <p:ph idx="1"/>
          </p:nvPr>
        </p:nvSpPr>
        <p:spPr/>
        <p:txBody>
          <a:bodyPr/>
          <a:lstStyle/>
          <a:p>
            <a:pPr eaLnBrk="1" hangingPunct="1"/>
            <a:r>
              <a:rPr lang="en-US" altLang="en-US">
                <a:solidFill>
                  <a:srgbClr val="000000"/>
                </a:solidFill>
                <a:latin typeface="Lucida Sans Unicode" panose="020B0602030504020204" pitchFamily="34" charset="0"/>
              </a:rPr>
              <a:t>Early recognition</a:t>
            </a:r>
          </a:p>
          <a:p>
            <a:pPr eaLnBrk="1" hangingPunct="1"/>
            <a:r>
              <a:rPr lang="en-US" altLang="en-US">
                <a:solidFill>
                  <a:srgbClr val="000000"/>
                </a:solidFill>
                <a:latin typeface="Lucida Sans Unicode" panose="020B0602030504020204" pitchFamily="34" charset="0"/>
              </a:rPr>
              <a:t>Early resuscitation</a:t>
            </a:r>
          </a:p>
          <a:p>
            <a:pPr eaLnBrk="1" hangingPunct="1"/>
            <a:r>
              <a:rPr lang="en-US" altLang="en-US">
                <a:solidFill>
                  <a:srgbClr val="000000"/>
                </a:solidFill>
                <a:latin typeface="Lucida Sans Unicode" panose="020B0602030504020204" pitchFamily="34" charset="0"/>
              </a:rPr>
              <a:t>Early identification of source</a:t>
            </a:r>
          </a:p>
          <a:p>
            <a:pPr eaLnBrk="1" hangingPunct="1"/>
            <a:r>
              <a:rPr lang="en-US" altLang="en-US">
                <a:solidFill>
                  <a:srgbClr val="000000"/>
                </a:solidFill>
                <a:latin typeface="Lucida Sans Unicode" panose="020B0602030504020204" pitchFamily="34" charset="0"/>
              </a:rPr>
              <a:t>Early appropriate antibiotics</a:t>
            </a:r>
          </a:p>
          <a:p>
            <a:pPr eaLnBrk="1" hangingPunct="1"/>
            <a:r>
              <a:rPr lang="en-US" altLang="en-US">
                <a:solidFill>
                  <a:srgbClr val="000000"/>
                </a:solidFill>
                <a:latin typeface="Lucida Sans Unicode" panose="020B0602030504020204" pitchFamily="34" charset="0"/>
              </a:rPr>
              <a:t>Early source control</a:t>
            </a:r>
          </a:p>
        </p:txBody>
      </p:sp>
    </p:spTree>
  </p:cSld>
  <p:clrMapOvr>
    <a:masterClrMapping/>
  </p:clrMapOvr>
  <p:transition spd="slow"/>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4">
            <a:extLst>
              <a:ext uri="{FF2B5EF4-FFF2-40B4-BE49-F238E27FC236}">
                <a16:creationId xmlns:a16="http://schemas.microsoft.com/office/drawing/2014/main" id="{E5DB97D7-755A-46B9-8F98-FB6BDDE5873F}"/>
              </a:ext>
            </a:extLst>
          </p:cNvPr>
          <p:cNvSpPr>
            <a:spLocks noGrp="1" noChangeArrowheads="1"/>
          </p:cNvSpPr>
          <p:nvPr>
            <p:ph type="ctrTitle"/>
          </p:nvPr>
        </p:nvSpPr>
        <p:spPr/>
        <p:txBody>
          <a:bodyPr/>
          <a:lstStyle/>
          <a:p>
            <a:pPr algn="ctr" eaLnBrk="1" hangingPunct="1">
              <a:defRPr/>
            </a:pPr>
            <a:r>
              <a:rPr lang="en-US">
                <a:latin typeface="Lucida Sans Unicode" charset="0"/>
                <a:ea typeface="ＭＳ Ｐゴシック" charset="0"/>
                <a:cs typeface="ＭＳ Ｐゴシック" charset="0"/>
              </a:rPr>
              <a:t>Questions</a:t>
            </a: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F24F1AF1-8A01-4203-9507-ECAD97C9C006}"/>
              </a:ext>
            </a:extLst>
          </p:cNvPr>
          <p:cNvSpPr>
            <a:spLocks noGrp="1"/>
          </p:cNvSpPr>
          <p:nvPr>
            <p:ph type="title"/>
          </p:nvPr>
        </p:nvSpPr>
        <p:spPr>
          <a:xfrm>
            <a:off x="685800" y="381000"/>
            <a:ext cx="6324600" cy="685800"/>
          </a:xfrm>
        </p:spPr>
        <p:txBody>
          <a:bodyPr>
            <a:normAutofit fontScale="90000"/>
          </a:bodyPr>
          <a:lstStyle/>
          <a:p>
            <a:pPr eaLnBrk="1" hangingPunct="1">
              <a:defRPr/>
            </a:pPr>
            <a:r>
              <a:rPr lang="en-US">
                <a:latin typeface="Lucida Sans Unicode" charset="0"/>
                <a:ea typeface="ＭＳ Ｐゴシック" charset="0"/>
                <a:cs typeface="ＭＳ Ｐゴシック" charset="0"/>
              </a:rPr>
              <a:t>Septic Shock</a:t>
            </a:r>
          </a:p>
        </p:txBody>
      </p:sp>
      <p:sp>
        <p:nvSpPr>
          <p:cNvPr id="24578" name="Content Placeholder 2">
            <a:extLst>
              <a:ext uri="{FF2B5EF4-FFF2-40B4-BE49-F238E27FC236}">
                <a16:creationId xmlns:a16="http://schemas.microsoft.com/office/drawing/2014/main" id="{BE459763-9A93-497A-9A67-8CC09FD94251}"/>
              </a:ext>
            </a:extLst>
          </p:cNvPr>
          <p:cNvSpPr>
            <a:spLocks noGrp="1"/>
          </p:cNvSpPr>
          <p:nvPr>
            <p:ph idx="1"/>
          </p:nvPr>
        </p:nvSpPr>
        <p:spPr>
          <a:xfrm>
            <a:off x="457200" y="1676400"/>
            <a:ext cx="8229600" cy="4419600"/>
          </a:xfrm>
        </p:spPr>
        <p:txBody>
          <a:bodyPr/>
          <a:lstStyle/>
          <a:p>
            <a:pPr eaLnBrk="1" hangingPunct="1">
              <a:spcAft>
                <a:spcPts val="600"/>
              </a:spcAft>
              <a:buFontTx/>
              <a:buNone/>
            </a:pPr>
            <a:r>
              <a:rPr lang="en-US" altLang="en-US" sz="2000">
                <a:latin typeface="Lucida Sans Unicode" panose="020B0602030504020204" pitchFamily="34" charset="0"/>
              </a:rPr>
              <a:t>	</a:t>
            </a:r>
            <a:r>
              <a:rPr lang="en-US" altLang="en-US" sz="2000">
                <a:solidFill>
                  <a:srgbClr val="000000"/>
                </a:solidFill>
                <a:latin typeface="Lucida Sans Unicode" panose="020B0602030504020204" pitchFamily="34" charset="0"/>
              </a:rPr>
              <a:t>The presence of bacterial endotoxin causes the release of inflammatory cytokines ( TNF and IL-1) from monocytes and macrophages.</a:t>
            </a:r>
          </a:p>
          <a:p>
            <a:pPr eaLnBrk="1" hangingPunct="1">
              <a:spcAft>
                <a:spcPts val="600"/>
              </a:spcAft>
              <a:buFontTx/>
              <a:buNone/>
            </a:pPr>
            <a:r>
              <a:rPr lang="en-US" altLang="en-US" sz="2000">
                <a:solidFill>
                  <a:srgbClr val="000000"/>
                </a:solidFill>
                <a:latin typeface="Lucida Sans Unicode" panose="020B0602030504020204" pitchFamily="34" charset="0"/>
              </a:rPr>
              <a:t>	These cytokines cause an inflammatory cascade with release of more cytokines which affects many organ systems including:</a:t>
            </a:r>
          </a:p>
          <a:p>
            <a:pPr eaLnBrk="1" hangingPunct="1">
              <a:spcAft>
                <a:spcPts val="600"/>
              </a:spcAft>
            </a:pPr>
            <a:r>
              <a:rPr lang="en-US" altLang="en-US" sz="2000">
                <a:solidFill>
                  <a:srgbClr val="000000"/>
                </a:solidFill>
                <a:latin typeface="Lucida Sans Unicode" panose="020B0602030504020204" pitchFamily="34" charset="0"/>
              </a:rPr>
              <a:t>Temperature set point</a:t>
            </a:r>
          </a:p>
          <a:p>
            <a:pPr eaLnBrk="1" hangingPunct="1">
              <a:spcAft>
                <a:spcPts val="600"/>
              </a:spcAft>
            </a:pPr>
            <a:r>
              <a:rPr lang="en-US" altLang="en-US" sz="2000">
                <a:solidFill>
                  <a:srgbClr val="000000"/>
                </a:solidFill>
                <a:latin typeface="Lucida Sans Unicode" panose="020B0602030504020204" pitchFamily="34" charset="0"/>
              </a:rPr>
              <a:t>Vascular resistance and permeability</a:t>
            </a:r>
          </a:p>
          <a:p>
            <a:pPr eaLnBrk="1" hangingPunct="1">
              <a:spcAft>
                <a:spcPts val="600"/>
              </a:spcAft>
            </a:pPr>
            <a:r>
              <a:rPr lang="en-US" altLang="en-US" sz="2000">
                <a:solidFill>
                  <a:srgbClr val="000000"/>
                </a:solidFill>
                <a:latin typeface="Lucida Sans Unicode" panose="020B0602030504020204" pitchFamily="34" charset="0"/>
              </a:rPr>
              <a:t>Cardiac function (depressant effect)</a:t>
            </a:r>
          </a:p>
          <a:p>
            <a:pPr eaLnBrk="1" hangingPunct="1">
              <a:spcAft>
                <a:spcPts val="600"/>
              </a:spcAft>
            </a:pPr>
            <a:r>
              <a:rPr lang="en-US" altLang="en-US" sz="2000">
                <a:solidFill>
                  <a:srgbClr val="000000"/>
                </a:solidFill>
                <a:latin typeface="Lucida Sans Unicode" panose="020B0602030504020204" pitchFamily="34" charset="0"/>
              </a:rPr>
              <a:t>Bone marrow effects (leukocytosis)</a:t>
            </a:r>
          </a:p>
          <a:p>
            <a:pPr eaLnBrk="1" hangingPunct="1">
              <a:spcAft>
                <a:spcPts val="600"/>
              </a:spcAft>
            </a:pPr>
            <a:r>
              <a:rPr lang="en-US" altLang="en-US" sz="2000">
                <a:solidFill>
                  <a:srgbClr val="000000"/>
                </a:solidFill>
                <a:latin typeface="Lucida Sans Unicode" panose="020B0602030504020204" pitchFamily="34" charset="0"/>
              </a:rPr>
              <a:t>Enzymes and hormones which alter cellular metabolism </a:t>
            </a:r>
          </a:p>
          <a:p>
            <a:pPr eaLnBrk="1" hangingPunct="1">
              <a:spcAft>
                <a:spcPts val="600"/>
              </a:spcAft>
            </a:pPr>
            <a:r>
              <a:rPr lang="en-US" altLang="en-US" sz="2000">
                <a:solidFill>
                  <a:srgbClr val="000000"/>
                </a:solidFill>
                <a:latin typeface="Lucida Sans Unicode" panose="020B0602030504020204" pitchFamily="34" charset="0"/>
              </a:rPr>
              <a:t>Activation of the complement, coagulation and kinin systems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bg>
      <p:bgPr>
        <a:solidFill>
          <a:schemeClr val="accent1"/>
        </a:solidFill>
        <a:effectLst/>
      </p:bgPr>
    </p:bg>
    <p:spTree>
      <p:nvGrpSpPr>
        <p:cNvPr id="1" name=""/>
        <p:cNvGrpSpPr/>
        <p:nvPr/>
      </p:nvGrpSpPr>
      <p:grpSpPr>
        <a:xfrm>
          <a:off x="0" y="0"/>
          <a:ext cx="0" cy="0"/>
          <a:chOff x="0" y="0"/>
          <a:chExt cx="0" cy="0"/>
        </a:xfrm>
      </p:grpSpPr>
      <p:sp>
        <p:nvSpPr>
          <p:cNvPr id="25602" name="Freeform 2">
            <a:extLst>
              <a:ext uri="{FF2B5EF4-FFF2-40B4-BE49-F238E27FC236}">
                <a16:creationId xmlns:a16="http://schemas.microsoft.com/office/drawing/2014/main" id="{86FAD18E-6007-4AD5-8137-ED6A50783E7C}"/>
              </a:ext>
            </a:extLst>
          </p:cNvPr>
          <p:cNvSpPr>
            <a:spLocks/>
          </p:cNvSpPr>
          <p:nvPr/>
        </p:nvSpPr>
        <p:spPr bwMode="auto">
          <a:xfrm>
            <a:off x="4502150" y="2460625"/>
            <a:ext cx="3648075" cy="2670175"/>
          </a:xfrm>
          <a:custGeom>
            <a:avLst/>
            <a:gdLst>
              <a:gd name="T0" fmla="*/ 2147483647 w 2585"/>
              <a:gd name="T1" fmla="*/ 0 h 1682"/>
              <a:gd name="T2" fmla="*/ 2147483647 w 2585"/>
              <a:gd name="T3" fmla="*/ 2147483647 h 1682"/>
              <a:gd name="T4" fmla="*/ 2147483647 w 2585"/>
              <a:gd name="T5" fmla="*/ 2147483647 h 1682"/>
              <a:gd name="T6" fmla="*/ 0 w 2585"/>
              <a:gd name="T7" fmla="*/ 2147483647 h 1682"/>
              <a:gd name="T8" fmla="*/ 0 60000 65536"/>
              <a:gd name="T9" fmla="*/ 0 60000 65536"/>
              <a:gd name="T10" fmla="*/ 0 60000 65536"/>
              <a:gd name="T11" fmla="*/ 0 60000 65536"/>
              <a:gd name="T12" fmla="*/ 0 w 2585"/>
              <a:gd name="T13" fmla="*/ 0 h 1682"/>
              <a:gd name="T14" fmla="*/ 2585 w 2585"/>
              <a:gd name="T15" fmla="*/ 1682 h 1682"/>
            </a:gdLst>
            <a:ahLst/>
            <a:cxnLst>
              <a:cxn ang="T8">
                <a:pos x="T0" y="T1"/>
              </a:cxn>
              <a:cxn ang="T9">
                <a:pos x="T2" y="T3"/>
              </a:cxn>
              <a:cxn ang="T10">
                <a:pos x="T4" y="T5"/>
              </a:cxn>
              <a:cxn ang="T11">
                <a:pos x="T6" y="T7"/>
              </a:cxn>
            </a:cxnLst>
            <a:rect l="T12" t="T13" r="T14" b="T15"/>
            <a:pathLst>
              <a:path w="2585" h="1682">
                <a:moveTo>
                  <a:pt x="1922" y="0"/>
                </a:moveTo>
                <a:lnTo>
                  <a:pt x="2584" y="382"/>
                </a:lnTo>
                <a:lnTo>
                  <a:pt x="2584" y="1677"/>
                </a:lnTo>
                <a:lnTo>
                  <a:pt x="0" y="1681"/>
                </a:lnTo>
              </a:path>
            </a:pathLst>
          </a:custGeom>
          <a:noFill/>
          <a:ln w="25400" cap="rnd">
            <a:solidFill>
              <a:srgbClr val="FFFF66"/>
            </a:solidFill>
            <a:round/>
            <a:headEnd type="none" w="sm" len="sm"/>
            <a:tailEnd type="stealth" w="med" len="lg"/>
          </a:ln>
          <a:extLst>
            <a:ext uri="{909E8E84-426E-40DD-AFC4-6F175D3DCCD1}">
              <a14:hiddenFill xmlns:a14="http://schemas.microsoft.com/office/drawing/2010/main">
                <a:solidFill>
                  <a:srgbClr val="FFFFFF"/>
                </a:solidFill>
              </a14:hiddenFill>
            </a:ext>
          </a:extLst>
        </p:spPr>
        <p:txBody>
          <a:bodyPr/>
          <a:lstStyle/>
          <a:p>
            <a:endParaRPr lang="en-AU"/>
          </a:p>
        </p:txBody>
      </p:sp>
      <p:sp>
        <p:nvSpPr>
          <p:cNvPr id="24579" name="Rectangle 3">
            <a:extLst>
              <a:ext uri="{FF2B5EF4-FFF2-40B4-BE49-F238E27FC236}">
                <a16:creationId xmlns:a16="http://schemas.microsoft.com/office/drawing/2014/main" id="{95F729F9-85AF-433E-9C56-4BEC1ADECE58}"/>
              </a:ext>
            </a:extLst>
          </p:cNvPr>
          <p:cNvSpPr>
            <a:spLocks noGrp="1" noRot="1" noChangeArrowheads="1"/>
          </p:cNvSpPr>
          <p:nvPr>
            <p:ph type="title"/>
          </p:nvPr>
        </p:nvSpPr>
        <p:spPr/>
        <p:txBody>
          <a:bodyPr/>
          <a:lstStyle/>
          <a:p>
            <a:pPr eaLnBrk="1" hangingPunct="1">
              <a:defRPr/>
            </a:pPr>
            <a:r>
              <a:rPr lang="en-US">
                <a:latin typeface="Lucida Sans Unicode" charset="0"/>
                <a:ea typeface="ＭＳ Ｐゴシック" charset="0"/>
                <a:cs typeface="ＭＳ Ｐゴシック" charset="0"/>
              </a:rPr>
              <a:t>Cascade of Injury</a:t>
            </a:r>
          </a:p>
        </p:txBody>
      </p:sp>
      <p:sp>
        <p:nvSpPr>
          <p:cNvPr id="25604" name="Rectangle 4">
            <a:extLst>
              <a:ext uri="{FF2B5EF4-FFF2-40B4-BE49-F238E27FC236}">
                <a16:creationId xmlns:a16="http://schemas.microsoft.com/office/drawing/2014/main" id="{847A3DF2-BA45-4D4B-BB1D-5665D6850188}"/>
              </a:ext>
            </a:extLst>
          </p:cNvPr>
          <p:cNvSpPr>
            <a:spLocks noChangeArrowheads="1"/>
          </p:cNvSpPr>
          <p:nvPr/>
        </p:nvSpPr>
        <p:spPr bwMode="auto">
          <a:xfrm>
            <a:off x="5172075" y="2128838"/>
            <a:ext cx="12223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2400">
                <a:solidFill>
                  <a:schemeClr val="tx1"/>
                </a:solidFill>
                <a:latin typeface="Lucida Sans Unicode" panose="020B0602030504020204" pitchFamily="34" charset="0"/>
                <a:ea typeface="MS PGothic" panose="020B0600070205080204" pitchFamily="34" charset="-128"/>
              </a:defRPr>
            </a:lvl1pPr>
            <a:lvl2pPr marL="742950" indent="-285750">
              <a:defRPr sz="2400">
                <a:solidFill>
                  <a:schemeClr val="tx1"/>
                </a:solidFill>
                <a:latin typeface="Lucida Sans Unicode" panose="020B0602030504020204" pitchFamily="34" charset="0"/>
                <a:ea typeface="MS PGothic" panose="020B0600070205080204" pitchFamily="34" charset="-128"/>
              </a:defRPr>
            </a:lvl2pPr>
            <a:lvl3pPr marL="1143000" indent="-228600">
              <a:defRPr sz="2400">
                <a:solidFill>
                  <a:schemeClr val="tx1"/>
                </a:solidFill>
                <a:latin typeface="Lucida Sans Unicode" panose="020B0602030504020204" pitchFamily="34" charset="0"/>
                <a:ea typeface="MS PGothic" panose="020B0600070205080204" pitchFamily="34" charset="-128"/>
              </a:defRPr>
            </a:lvl3pPr>
            <a:lvl4pPr marL="1600200" indent="-228600">
              <a:defRPr sz="2400">
                <a:solidFill>
                  <a:schemeClr val="tx1"/>
                </a:solidFill>
                <a:latin typeface="Lucida Sans Unicode" panose="020B0602030504020204" pitchFamily="34" charset="0"/>
                <a:ea typeface="MS PGothic" panose="020B0600070205080204" pitchFamily="34" charset="-128"/>
              </a:defRPr>
            </a:lvl4pPr>
            <a:lvl5pPr marL="2057400" indent="-228600">
              <a:defRPr sz="2400">
                <a:solidFill>
                  <a:schemeClr val="tx1"/>
                </a:solidFill>
                <a:latin typeface="Lucida Sans Unicode" panose="020B0602030504020204" pitchFamily="34"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9pPr>
          </a:lstStyle>
          <a:p>
            <a:r>
              <a:rPr lang="en-US" altLang="en-US" sz="1600" b="1"/>
              <a:t>Macrophage</a:t>
            </a:r>
          </a:p>
        </p:txBody>
      </p:sp>
      <p:sp>
        <p:nvSpPr>
          <p:cNvPr id="178181" name="Rectangle 5">
            <a:extLst>
              <a:ext uri="{FF2B5EF4-FFF2-40B4-BE49-F238E27FC236}">
                <a16:creationId xmlns:a16="http://schemas.microsoft.com/office/drawing/2014/main" id="{27749A7F-BD55-4203-998A-2FE806EFED01}"/>
              </a:ext>
            </a:extLst>
          </p:cNvPr>
          <p:cNvSpPr>
            <a:spLocks noChangeArrowheads="1"/>
          </p:cNvSpPr>
          <p:nvPr/>
        </p:nvSpPr>
        <p:spPr bwMode="blackWhite">
          <a:xfrm>
            <a:off x="3408363" y="1462088"/>
            <a:ext cx="1755775" cy="528637"/>
          </a:xfrm>
          <a:prstGeom prst="rect">
            <a:avLst/>
          </a:prstGeom>
          <a:solidFill>
            <a:srgbClr val="3366FF">
              <a:alpha val="50000"/>
            </a:srgbClr>
          </a:solidFill>
          <a:ln w="9525">
            <a:solidFill>
              <a:schemeClr val="tx1"/>
            </a:solidFill>
            <a:miter lim="800000"/>
            <a:headEnd/>
            <a:tailEnd/>
          </a:ln>
          <a:effectLst>
            <a:outerShdw blurRad="63500" dist="38099" dir="2700000" algn="ctr" rotWithShape="0">
              <a:schemeClr val="bg2">
                <a:alpha val="74998"/>
              </a:schemeClr>
            </a:outerShdw>
          </a:effectLst>
        </p:spPr>
        <p:txBody>
          <a:bodyPr wrap="none" lIns="92075" tIns="46038" rIns="92075" bIns="46038" anchor="ctr"/>
          <a:lstStyle/>
          <a:p>
            <a:pPr fontAlgn="auto">
              <a:lnSpc>
                <a:spcPct val="90000"/>
              </a:lnSpc>
              <a:spcBef>
                <a:spcPts val="0"/>
              </a:spcBef>
              <a:spcAft>
                <a:spcPts val="0"/>
              </a:spcAft>
              <a:defRPr/>
            </a:pPr>
            <a:r>
              <a:rPr lang="en-US" sz="1400">
                <a:latin typeface="Lucida Sans Unicode" charset="0"/>
                <a:ea typeface="+mn-ea"/>
              </a:rPr>
              <a:t>Bacterial Products</a:t>
            </a:r>
          </a:p>
          <a:p>
            <a:pPr fontAlgn="auto">
              <a:lnSpc>
                <a:spcPct val="90000"/>
              </a:lnSpc>
              <a:spcBef>
                <a:spcPts val="0"/>
              </a:spcBef>
              <a:spcAft>
                <a:spcPts val="0"/>
              </a:spcAft>
              <a:defRPr/>
            </a:pPr>
            <a:r>
              <a:rPr lang="en-US" sz="1400">
                <a:latin typeface="Lucida Sans Unicode" charset="0"/>
                <a:ea typeface="+mn-ea"/>
              </a:rPr>
              <a:t>and Components</a:t>
            </a:r>
          </a:p>
        </p:txBody>
      </p:sp>
      <p:sp>
        <p:nvSpPr>
          <p:cNvPr id="178182" name="Rectangle 6">
            <a:extLst>
              <a:ext uri="{FF2B5EF4-FFF2-40B4-BE49-F238E27FC236}">
                <a16:creationId xmlns:a16="http://schemas.microsoft.com/office/drawing/2014/main" id="{DB8B5BC4-2874-420F-AECE-B54AFB4358DC}"/>
              </a:ext>
            </a:extLst>
          </p:cNvPr>
          <p:cNvSpPr>
            <a:spLocks noChangeArrowheads="1"/>
          </p:cNvSpPr>
          <p:nvPr/>
        </p:nvSpPr>
        <p:spPr bwMode="blackWhite">
          <a:xfrm>
            <a:off x="904875" y="1730375"/>
            <a:ext cx="2155825" cy="1063625"/>
          </a:xfrm>
          <a:prstGeom prst="rect">
            <a:avLst/>
          </a:prstGeom>
          <a:solidFill>
            <a:srgbClr val="3366FF">
              <a:alpha val="50000"/>
            </a:srgbClr>
          </a:solidFill>
          <a:ln w="9525">
            <a:solidFill>
              <a:schemeClr val="tx1"/>
            </a:solidFill>
            <a:miter lim="800000"/>
            <a:headEnd/>
            <a:tailEnd/>
          </a:ln>
          <a:effectLst>
            <a:outerShdw blurRad="63500" dist="38099" dir="2700000" algn="ctr" rotWithShape="0">
              <a:schemeClr val="bg2">
                <a:alpha val="74998"/>
              </a:schemeClr>
            </a:outerShdw>
          </a:effectLst>
        </p:spPr>
        <p:txBody>
          <a:bodyPr wrap="none" lIns="92075" tIns="46038" rIns="92075" bIns="46038" anchor="ctr"/>
          <a:lstStyle/>
          <a:p>
            <a:pPr fontAlgn="auto">
              <a:lnSpc>
                <a:spcPct val="90000"/>
              </a:lnSpc>
              <a:spcBef>
                <a:spcPts val="0"/>
              </a:spcBef>
              <a:spcAft>
                <a:spcPts val="0"/>
              </a:spcAft>
              <a:defRPr/>
            </a:pPr>
            <a:r>
              <a:rPr lang="en-US" sz="1400">
                <a:latin typeface="+mn-lt"/>
                <a:ea typeface="+mn-ea"/>
                <a:sym typeface="Wingdings" charset="2"/>
              </a:rPr>
              <a:t></a:t>
            </a:r>
            <a:r>
              <a:rPr lang="en-US" sz="1400">
                <a:latin typeface="+mn-lt"/>
                <a:ea typeface="+mn-ea"/>
              </a:rPr>
              <a:t> Coagulation</a:t>
            </a:r>
          </a:p>
          <a:p>
            <a:pPr fontAlgn="auto">
              <a:lnSpc>
                <a:spcPct val="90000"/>
              </a:lnSpc>
              <a:spcBef>
                <a:spcPts val="0"/>
              </a:spcBef>
              <a:spcAft>
                <a:spcPts val="0"/>
              </a:spcAft>
              <a:defRPr/>
            </a:pPr>
            <a:r>
              <a:rPr lang="en-US" sz="1400">
                <a:latin typeface="+mn-lt"/>
                <a:ea typeface="+mn-ea"/>
                <a:sym typeface="Wingdings" charset="2"/>
              </a:rPr>
              <a:t></a:t>
            </a:r>
            <a:r>
              <a:rPr lang="en-US" sz="1400">
                <a:latin typeface="+mn-lt"/>
                <a:ea typeface="+mn-ea"/>
              </a:rPr>
              <a:t> Complement</a:t>
            </a:r>
          </a:p>
          <a:p>
            <a:pPr fontAlgn="auto">
              <a:lnSpc>
                <a:spcPct val="90000"/>
              </a:lnSpc>
              <a:spcBef>
                <a:spcPts val="0"/>
              </a:spcBef>
              <a:spcAft>
                <a:spcPts val="0"/>
              </a:spcAft>
              <a:defRPr/>
            </a:pPr>
            <a:r>
              <a:rPr lang="en-US" sz="1400">
                <a:latin typeface="+mn-lt"/>
                <a:ea typeface="+mn-ea"/>
                <a:sym typeface="Wingdings" charset="2"/>
              </a:rPr>
              <a:t></a:t>
            </a:r>
            <a:r>
              <a:rPr lang="en-US" sz="1400">
                <a:latin typeface="+mn-lt"/>
                <a:ea typeface="+mn-ea"/>
              </a:rPr>
              <a:t> Tissue Factor</a:t>
            </a:r>
          </a:p>
          <a:p>
            <a:pPr fontAlgn="auto">
              <a:lnSpc>
                <a:spcPct val="90000"/>
              </a:lnSpc>
              <a:spcBef>
                <a:spcPts val="0"/>
              </a:spcBef>
              <a:spcAft>
                <a:spcPts val="0"/>
              </a:spcAft>
              <a:defRPr/>
            </a:pPr>
            <a:r>
              <a:rPr lang="en-US" sz="1400">
                <a:latin typeface="+mn-lt"/>
                <a:ea typeface="+mn-ea"/>
                <a:sym typeface="Wingdings" charset="2"/>
              </a:rPr>
              <a:t></a:t>
            </a:r>
            <a:r>
              <a:rPr lang="en-US" sz="1400">
                <a:latin typeface="+mn-lt"/>
                <a:ea typeface="+mn-ea"/>
              </a:rPr>
              <a:t> Fibrinolysis</a:t>
            </a:r>
          </a:p>
        </p:txBody>
      </p:sp>
      <p:sp>
        <p:nvSpPr>
          <p:cNvPr id="178183" name="Rectangle 7">
            <a:extLst>
              <a:ext uri="{FF2B5EF4-FFF2-40B4-BE49-F238E27FC236}">
                <a16:creationId xmlns:a16="http://schemas.microsoft.com/office/drawing/2014/main" id="{79D25052-617E-4CA0-BDB3-5621F2E185B3}"/>
              </a:ext>
            </a:extLst>
          </p:cNvPr>
          <p:cNvSpPr>
            <a:spLocks noChangeArrowheads="1"/>
          </p:cNvSpPr>
          <p:nvPr/>
        </p:nvSpPr>
        <p:spPr bwMode="blackWhite">
          <a:xfrm>
            <a:off x="3019425" y="3521075"/>
            <a:ext cx="1139825" cy="506413"/>
          </a:xfrm>
          <a:prstGeom prst="rect">
            <a:avLst/>
          </a:prstGeom>
          <a:solidFill>
            <a:srgbClr val="3366FF">
              <a:alpha val="50000"/>
            </a:srgbClr>
          </a:solidFill>
          <a:ln w="9525">
            <a:solidFill>
              <a:schemeClr val="tx1"/>
            </a:solidFill>
            <a:miter lim="800000"/>
            <a:headEnd/>
            <a:tailEnd/>
          </a:ln>
          <a:effectLst>
            <a:outerShdw blurRad="63500" dist="38099" dir="2700000" algn="ctr" rotWithShape="0">
              <a:schemeClr val="bg2">
                <a:alpha val="74998"/>
              </a:schemeClr>
            </a:outerShdw>
          </a:effectLst>
        </p:spPr>
        <p:txBody>
          <a:bodyPr wrap="none" lIns="92075" tIns="46038" rIns="92075" bIns="46038" anchor="ctr"/>
          <a:lstStyle/>
          <a:p>
            <a:pPr fontAlgn="auto">
              <a:lnSpc>
                <a:spcPct val="90000"/>
              </a:lnSpc>
              <a:spcBef>
                <a:spcPts val="0"/>
              </a:spcBef>
              <a:spcAft>
                <a:spcPts val="0"/>
              </a:spcAft>
              <a:defRPr/>
            </a:pPr>
            <a:r>
              <a:rPr lang="en-US" sz="1400">
                <a:latin typeface="+mn-lt"/>
                <a:ea typeface="+mn-ea"/>
              </a:rPr>
              <a:t>Platelet</a:t>
            </a:r>
          </a:p>
          <a:p>
            <a:pPr fontAlgn="auto">
              <a:lnSpc>
                <a:spcPct val="90000"/>
              </a:lnSpc>
              <a:spcBef>
                <a:spcPts val="0"/>
              </a:spcBef>
              <a:spcAft>
                <a:spcPts val="0"/>
              </a:spcAft>
              <a:defRPr/>
            </a:pPr>
            <a:r>
              <a:rPr lang="en-US" sz="1400">
                <a:latin typeface="+mn-lt"/>
                <a:ea typeface="+mn-ea"/>
              </a:rPr>
              <a:t>Activation</a:t>
            </a:r>
          </a:p>
        </p:txBody>
      </p:sp>
      <p:sp>
        <p:nvSpPr>
          <p:cNvPr id="178184" name="Rectangle 8">
            <a:extLst>
              <a:ext uri="{FF2B5EF4-FFF2-40B4-BE49-F238E27FC236}">
                <a16:creationId xmlns:a16="http://schemas.microsoft.com/office/drawing/2014/main" id="{963E3433-E44F-474E-8D37-6CACFDB0C3E7}"/>
              </a:ext>
            </a:extLst>
          </p:cNvPr>
          <p:cNvSpPr>
            <a:spLocks noChangeArrowheads="1"/>
          </p:cNvSpPr>
          <p:nvPr/>
        </p:nvSpPr>
        <p:spPr bwMode="blackWhite">
          <a:xfrm>
            <a:off x="211138" y="3568700"/>
            <a:ext cx="2397125" cy="862013"/>
          </a:xfrm>
          <a:prstGeom prst="rect">
            <a:avLst/>
          </a:prstGeom>
          <a:solidFill>
            <a:srgbClr val="3366FF">
              <a:alpha val="50000"/>
            </a:srgbClr>
          </a:solidFill>
          <a:ln w="9525">
            <a:solidFill>
              <a:schemeClr val="tx1"/>
            </a:solidFill>
            <a:miter lim="800000"/>
            <a:headEnd/>
            <a:tailEnd/>
          </a:ln>
          <a:effectLst>
            <a:outerShdw blurRad="63500" dist="38099" dir="2700000" algn="ctr" rotWithShape="0">
              <a:schemeClr val="bg2">
                <a:alpha val="74998"/>
              </a:schemeClr>
            </a:outerShdw>
          </a:effectLst>
        </p:spPr>
        <p:txBody>
          <a:bodyPr wrap="none" lIns="92075" tIns="46038" rIns="92075" bIns="46038" anchor="ctr"/>
          <a:lstStyle/>
          <a:p>
            <a:pPr>
              <a:lnSpc>
                <a:spcPct val="90000"/>
              </a:lnSpc>
              <a:defRPr/>
            </a:pPr>
            <a:r>
              <a:rPr lang="en-US" sz="1400">
                <a:latin typeface="Lucida Sans Unicode" charset="0"/>
                <a:ea typeface="ＭＳ Ｐゴシック" charset="0"/>
                <a:cs typeface="ＭＳ Ｐゴシック" charset="0"/>
                <a:sym typeface="Wingdings" charset="0"/>
              </a:rPr>
              <a:t></a:t>
            </a:r>
            <a:r>
              <a:rPr lang="en-US" sz="1400">
                <a:latin typeface="Lucida Sans Unicode" charset="0"/>
                <a:ea typeface="ＭＳ Ｐゴシック" charset="0"/>
                <a:cs typeface="ＭＳ Ｐゴシック" charset="0"/>
              </a:rPr>
              <a:t> Neutrophils activation</a:t>
            </a:r>
          </a:p>
          <a:p>
            <a:pPr>
              <a:lnSpc>
                <a:spcPct val="90000"/>
              </a:lnSpc>
              <a:defRPr/>
            </a:pPr>
            <a:r>
              <a:rPr lang="en-US" sz="1400">
                <a:latin typeface="Lucida Sans Unicode" charset="0"/>
                <a:ea typeface="ＭＳ Ｐゴシック" charset="0"/>
                <a:cs typeface="ＭＳ Ｐゴシック" charset="0"/>
                <a:sym typeface="Wingdings" charset="0"/>
              </a:rPr>
              <a:t></a:t>
            </a:r>
            <a:r>
              <a:rPr lang="en-US" sz="1400">
                <a:latin typeface="Lucida Sans Unicode" charset="0"/>
                <a:ea typeface="ＭＳ Ｐゴシック" charset="0"/>
                <a:cs typeface="ＭＳ Ｐゴシック" charset="0"/>
              </a:rPr>
              <a:t> O</a:t>
            </a:r>
            <a:r>
              <a:rPr lang="en-US" sz="1400" baseline="-25000">
                <a:latin typeface="Lucida Sans Unicode" charset="0"/>
                <a:ea typeface="ＭＳ Ｐゴシック" charset="0"/>
                <a:cs typeface="ＭＳ Ｐゴシック" charset="0"/>
              </a:rPr>
              <a:t>2</a:t>
            </a:r>
            <a:r>
              <a:rPr lang="en-US" sz="1400">
                <a:latin typeface="Lucida Sans Unicode" charset="0"/>
                <a:ea typeface="ＭＳ Ｐゴシック" charset="0"/>
                <a:cs typeface="ＭＳ Ｐゴシック" charset="0"/>
              </a:rPr>
              <a:t> radicals</a:t>
            </a:r>
          </a:p>
          <a:p>
            <a:pPr>
              <a:lnSpc>
                <a:spcPct val="90000"/>
              </a:lnSpc>
              <a:defRPr/>
            </a:pPr>
            <a:r>
              <a:rPr lang="en-US" sz="1400">
                <a:latin typeface="Lucida Sans Unicode" charset="0"/>
                <a:ea typeface="ＭＳ Ｐゴシック" charset="0"/>
                <a:cs typeface="ＭＳ Ｐゴシック" charset="0"/>
                <a:sym typeface="Wingdings" charset="0"/>
              </a:rPr>
              <a:t></a:t>
            </a:r>
            <a:r>
              <a:rPr lang="en-US" sz="1400">
                <a:latin typeface="Lucida Sans Unicode" charset="0"/>
                <a:ea typeface="ＭＳ Ｐゴシック" charset="0"/>
                <a:cs typeface="ＭＳ Ｐゴシック" charset="0"/>
              </a:rPr>
              <a:t> Proteases</a:t>
            </a:r>
          </a:p>
        </p:txBody>
      </p:sp>
      <p:sp>
        <p:nvSpPr>
          <p:cNvPr id="178185" name="Rectangle 9">
            <a:extLst>
              <a:ext uri="{FF2B5EF4-FFF2-40B4-BE49-F238E27FC236}">
                <a16:creationId xmlns:a16="http://schemas.microsoft.com/office/drawing/2014/main" id="{4BBE49B2-B81B-493A-9206-DEAA1532AE14}"/>
              </a:ext>
            </a:extLst>
          </p:cNvPr>
          <p:cNvSpPr>
            <a:spLocks noChangeArrowheads="1"/>
          </p:cNvSpPr>
          <p:nvPr/>
        </p:nvSpPr>
        <p:spPr bwMode="blackWhite">
          <a:xfrm>
            <a:off x="4716463" y="3524250"/>
            <a:ext cx="1716087" cy="592138"/>
          </a:xfrm>
          <a:prstGeom prst="rect">
            <a:avLst/>
          </a:prstGeom>
          <a:solidFill>
            <a:srgbClr val="3366FF">
              <a:alpha val="50000"/>
            </a:srgbClr>
          </a:solidFill>
          <a:ln w="9525">
            <a:solidFill>
              <a:schemeClr val="tx1"/>
            </a:solidFill>
            <a:miter lim="800000"/>
            <a:headEnd/>
            <a:tailEnd/>
          </a:ln>
          <a:effectLst>
            <a:outerShdw blurRad="63500" dist="38099" dir="2700000" algn="ctr" rotWithShape="0">
              <a:schemeClr val="bg2">
                <a:alpha val="74998"/>
              </a:schemeClr>
            </a:outerShdw>
          </a:effectLst>
        </p:spPr>
        <p:txBody>
          <a:bodyPr wrap="none" lIns="92075" tIns="46038" rIns="92075" bIns="46038" anchor="ctr"/>
          <a:lstStyle/>
          <a:p>
            <a:pPr>
              <a:lnSpc>
                <a:spcPct val="90000"/>
              </a:lnSpc>
              <a:defRPr/>
            </a:pPr>
            <a:r>
              <a:rPr lang="en-US" sz="1400">
                <a:latin typeface="Lucida Sans Unicode" charset="0"/>
                <a:ea typeface="ＭＳ Ｐゴシック" charset="0"/>
                <a:cs typeface="ＭＳ Ｐゴシック" charset="0"/>
                <a:sym typeface="Wingdings" charset="0"/>
              </a:rPr>
              <a:t></a:t>
            </a:r>
            <a:r>
              <a:rPr lang="en-US" sz="1300">
                <a:latin typeface="Lucida Sans Unicode" charset="0"/>
                <a:ea typeface="ＭＳ Ｐゴシック" charset="0"/>
                <a:cs typeface="ＭＳ Ｐゴシック" charset="0"/>
              </a:rPr>
              <a:t> Thromboxane A</a:t>
            </a:r>
            <a:r>
              <a:rPr lang="en-US" sz="1300" baseline="-25000">
                <a:latin typeface="Lucida Sans Unicode" charset="0"/>
                <a:ea typeface="ＭＳ Ｐゴシック" charset="0"/>
                <a:cs typeface="ＭＳ Ｐゴシック" charset="0"/>
              </a:rPr>
              <a:t>2</a:t>
            </a:r>
            <a:r>
              <a:rPr lang="en-US" sz="1300">
                <a:latin typeface="Lucida Sans Unicode" charset="0"/>
                <a:ea typeface="ＭＳ Ｐゴシック" charset="0"/>
                <a:cs typeface="ＭＳ Ｐゴシック" charset="0"/>
              </a:rPr>
              <a:t>  </a:t>
            </a:r>
          </a:p>
          <a:p>
            <a:pPr>
              <a:lnSpc>
                <a:spcPct val="90000"/>
              </a:lnSpc>
              <a:defRPr/>
            </a:pPr>
            <a:r>
              <a:rPr lang="en-US" sz="1400">
                <a:latin typeface="Lucida Sans Unicode" charset="0"/>
                <a:ea typeface="ＭＳ Ｐゴシック" charset="0"/>
                <a:cs typeface="ＭＳ Ｐゴシック" charset="0"/>
                <a:sym typeface="Wingdings" charset="0"/>
              </a:rPr>
              <a:t></a:t>
            </a:r>
            <a:r>
              <a:rPr lang="en-US" sz="1300">
                <a:latin typeface="Lucida Sans Unicode" charset="0"/>
                <a:ea typeface="ＭＳ Ｐゴシック" charset="0"/>
                <a:cs typeface="ＭＳ Ｐゴシック" charset="0"/>
              </a:rPr>
              <a:t> PGS, LTS</a:t>
            </a:r>
          </a:p>
        </p:txBody>
      </p:sp>
      <p:sp>
        <p:nvSpPr>
          <p:cNvPr id="178186" name="Rectangle 10">
            <a:extLst>
              <a:ext uri="{FF2B5EF4-FFF2-40B4-BE49-F238E27FC236}">
                <a16:creationId xmlns:a16="http://schemas.microsoft.com/office/drawing/2014/main" id="{D69BEDA0-563A-486C-9647-9A18420DD092}"/>
              </a:ext>
            </a:extLst>
          </p:cNvPr>
          <p:cNvSpPr>
            <a:spLocks noChangeArrowheads="1"/>
          </p:cNvSpPr>
          <p:nvPr/>
        </p:nvSpPr>
        <p:spPr bwMode="blackWhite">
          <a:xfrm>
            <a:off x="6491288" y="1949450"/>
            <a:ext cx="1412875" cy="576263"/>
          </a:xfrm>
          <a:prstGeom prst="rect">
            <a:avLst/>
          </a:prstGeom>
          <a:solidFill>
            <a:srgbClr val="3366FF">
              <a:alpha val="50000"/>
            </a:srgbClr>
          </a:solidFill>
          <a:ln w="9525">
            <a:solidFill>
              <a:schemeClr val="tx1"/>
            </a:solidFill>
            <a:miter lim="800000"/>
            <a:headEnd/>
            <a:tailEnd/>
          </a:ln>
          <a:effectLst>
            <a:outerShdw blurRad="63500" dist="38099" dir="2700000" algn="ctr" rotWithShape="0">
              <a:schemeClr val="bg2">
                <a:alpha val="74998"/>
              </a:schemeClr>
            </a:outerShdw>
          </a:effectLst>
        </p:spPr>
        <p:txBody>
          <a:bodyPr wrap="none" lIns="92075" tIns="46038" rIns="92075" bIns="46038" anchor="ctr"/>
          <a:lstStyle/>
          <a:p>
            <a:pPr fontAlgn="auto">
              <a:lnSpc>
                <a:spcPct val="90000"/>
              </a:lnSpc>
              <a:spcBef>
                <a:spcPts val="0"/>
              </a:spcBef>
              <a:spcAft>
                <a:spcPts val="0"/>
              </a:spcAft>
              <a:defRPr/>
            </a:pPr>
            <a:r>
              <a:rPr lang="en-US" sz="1400" b="1">
                <a:latin typeface="+mn-lt"/>
                <a:ea typeface="+mn-ea"/>
                <a:sym typeface="Wingdings" charset="2"/>
              </a:rPr>
              <a:t></a:t>
            </a:r>
            <a:r>
              <a:rPr lang="en-US" sz="1300" b="1">
                <a:latin typeface="Lucida Sans Unicode" charset="0"/>
                <a:ea typeface="+mn-ea"/>
              </a:rPr>
              <a:t> Cytokines </a:t>
            </a:r>
          </a:p>
          <a:p>
            <a:pPr fontAlgn="auto">
              <a:lnSpc>
                <a:spcPct val="90000"/>
              </a:lnSpc>
              <a:spcBef>
                <a:spcPts val="0"/>
              </a:spcBef>
              <a:spcAft>
                <a:spcPts val="0"/>
              </a:spcAft>
              <a:defRPr/>
            </a:pPr>
            <a:r>
              <a:rPr lang="en-US" sz="1400" b="1">
                <a:latin typeface="+mn-lt"/>
                <a:ea typeface="+mn-ea"/>
                <a:sym typeface="Wingdings" charset="2"/>
              </a:rPr>
              <a:t></a:t>
            </a:r>
            <a:r>
              <a:rPr lang="en-US" sz="1300" b="1">
                <a:latin typeface="Lucida Sans Unicode" charset="0"/>
                <a:ea typeface="+mn-ea"/>
              </a:rPr>
              <a:t> PAF</a:t>
            </a:r>
          </a:p>
        </p:txBody>
      </p:sp>
      <p:sp>
        <p:nvSpPr>
          <p:cNvPr id="178187" name="Rectangle 11">
            <a:extLst>
              <a:ext uri="{FF2B5EF4-FFF2-40B4-BE49-F238E27FC236}">
                <a16:creationId xmlns:a16="http://schemas.microsoft.com/office/drawing/2014/main" id="{0B7FEB84-401A-4B54-981C-A96D44F2D25D}"/>
              </a:ext>
            </a:extLst>
          </p:cNvPr>
          <p:cNvSpPr>
            <a:spLocks noChangeArrowheads="1"/>
          </p:cNvSpPr>
          <p:nvPr/>
        </p:nvSpPr>
        <p:spPr bwMode="blackWhite">
          <a:xfrm>
            <a:off x="6673850" y="3409950"/>
            <a:ext cx="1262063" cy="930275"/>
          </a:xfrm>
          <a:prstGeom prst="rect">
            <a:avLst/>
          </a:prstGeom>
          <a:solidFill>
            <a:srgbClr val="3366FF">
              <a:alpha val="50000"/>
            </a:srgbClr>
          </a:solidFill>
          <a:ln w="9525">
            <a:solidFill>
              <a:schemeClr val="tx1"/>
            </a:solidFill>
            <a:miter lim="800000"/>
            <a:headEnd/>
            <a:tailEnd/>
          </a:ln>
          <a:effectLst>
            <a:outerShdw blurRad="63500" dist="38099" dir="2700000" algn="ctr" rotWithShape="0">
              <a:schemeClr val="bg2">
                <a:alpha val="74998"/>
              </a:schemeClr>
            </a:outerShdw>
          </a:effectLst>
        </p:spPr>
        <p:txBody>
          <a:bodyPr wrap="none" lIns="92075" tIns="46038" rIns="92075" bIns="46038" anchor="ctr"/>
          <a:lstStyle/>
          <a:p>
            <a:pPr fontAlgn="auto">
              <a:lnSpc>
                <a:spcPct val="90000"/>
              </a:lnSpc>
              <a:spcBef>
                <a:spcPts val="0"/>
              </a:spcBef>
              <a:spcAft>
                <a:spcPts val="0"/>
              </a:spcAft>
              <a:defRPr/>
            </a:pPr>
            <a:r>
              <a:rPr lang="en-US" sz="1300" b="1">
                <a:latin typeface="Lucida Sans Unicode" charset="0"/>
                <a:ea typeface="+mn-ea"/>
              </a:rPr>
              <a:t>T-Cell Release</a:t>
            </a:r>
          </a:p>
          <a:p>
            <a:pPr fontAlgn="auto">
              <a:lnSpc>
                <a:spcPct val="90000"/>
              </a:lnSpc>
              <a:spcBef>
                <a:spcPts val="0"/>
              </a:spcBef>
              <a:spcAft>
                <a:spcPts val="0"/>
              </a:spcAft>
              <a:defRPr/>
            </a:pPr>
            <a:r>
              <a:rPr lang="en-US" sz="1300" b="1">
                <a:latin typeface="Lucida Sans Unicode" charset="0"/>
                <a:ea typeface="+mn-ea"/>
              </a:rPr>
              <a:t>of IL-2,</a:t>
            </a:r>
          </a:p>
          <a:p>
            <a:pPr fontAlgn="auto">
              <a:lnSpc>
                <a:spcPct val="90000"/>
              </a:lnSpc>
              <a:spcBef>
                <a:spcPts val="0"/>
              </a:spcBef>
              <a:spcAft>
                <a:spcPts val="0"/>
              </a:spcAft>
              <a:defRPr/>
            </a:pPr>
            <a:r>
              <a:rPr lang="en-US" sz="1300" b="1">
                <a:latin typeface="Lucida Sans Unicode" charset="0"/>
                <a:ea typeface="+mn-ea"/>
              </a:rPr>
              <a:t>INF-g,</a:t>
            </a:r>
          </a:p>
          <a:p>
            <a:pPr fontAlgn="auto">
              <a:lnSpc>
                <a:spcPct val="90000"/>
              </a:lnSpc>
              <a:spcBef>
                <a:spcPts val="0"/>
              </a:spcBef>
              <a:spcAft>
                <a:spcPts val="0"/>
              </a:spcAft>
              <a:defRPr/>
            </a:pPr>
            <a:r>
              <a:rPr lang="en-US" sz="1300" b="1">
                <a:latin typeface="Lucida Sans Unicode" charset="0"/>
                <a:ea typeface="+mn-ea"/>
              </a:rPr>
              <a:t>GM-CSF</a:t>
            </a:r>
          </a:p>
        </p:txBody>
      </p:sp>
      <p:sp>
        <p:nvSpPr>
          <p:cNvPr id="178188" name="Rectangle 12">
            <a:extLst>
              <a:ext uri="{FF2B5EF4-FFF2-40B4-BE49-F238E27FC236}">
                <a16:creationId xmlns:a16="http://schemas.microsoft.com/office/drawing/2014/main" id="{BCA130D8-F5CC-47FD-A754-1CE6032CF306}"/>
              </a:ext>
            </a:extLst>
          </p:cNvPr>
          <p:cNvSpPr>
            <a:spLocks noChangeArrowheads="1"/>
          </p:cNvSpPr>
          <p:nvPr/>
        </p:nvSpPr>
        <p:spPr bwMode="blackWhite">
          <a:xfrm>
            <a:off x="2763838" y="4838700"/>
            <a:ext cx="1712912" cy="317500"/>
          </a:xfrm>
          <a:prstGeom prst="rect">
            <a:avLst/>
          </a:prstGeom>
          <a:solidFill>
            <a:srgbClr val="3366FF">
              <a:alpha val="50000"/>
            </a:srgbClr>
          </a:solidFill>
          <a:ln w="9525">
            <a:solidFill>
              <a:schemeClr val="tx1"/>
            </a:solidFill>
            <a:miter lim="800000"/>
            <a:headEnd/>
            <a:tailEnd/>
          </a:ln>
          <a:effectLst>
            <a:outerShdw blurRad="63500" dist="38099" dir="2700000" algn="ctr" rotWithShape="0">
              <a:schemeClr val="bg2">
                <a:alpha val="74998"/>
              </a:schemeClr>
            </a:outerShdw>
          </a:effectLst>
        </p:spPr>
        <p:txBody>
          <a:bodyPr wrap="none" lIns="92075" tIns="46038" rIns="92075" bIns="46038" anchor="ctr"/>
          <a:lstStyle/>
          <a:p>
            <a:pPr fontAlgn="auto">
              <a:lnSpc>
                <a:spcPct val="90000"/>
              </a:lnSpc>
              <a:spcBef>
                <a:spcPts val="0"/>
              </a:spcBef>
              <a:spcAft>
                <a:spcPts val="0"/>
              </a:spcAft>
              <a:defRPr/>
            </a:pPr>
            <a:r>
              <a:rPr lang="en-US" sz="1300">
                <a:latin typeface="Lucida Sans Unicode" charset="0"/>
                <a:ea typeface="+mn-ea"/>
              </a:rPr>
              <a:t>Endothelial Damage</a:t>
            </a:r>
          </a:p>
        </p:txBody>
      </p:sp>
      <p:sp>
        <p:nvSpPr>
          <p:cNvPr id="178189" name="Rectangle 13">
            <a:extLst>
              <a:ext uri="{FF2B5EF4-FFF2-40B4-BE49-F238E27FC236}">
                <a16:creationId xmlns:a16="http://schemas.microsoft.com/office/drawing/2014/main" id="{EAB42114-CED0-4593-B844-E4CD2162F8E1}"/>
              </a:ext>
            </a:extLst>
          </p:cNvPr>
          <p:cNvSpPr>
            <a:spLocks noChangeArrowheads="1"/>
          </p:cNvSpPr>
          <p:nvPr/>
        </p:nvSpPr>
        <p:spPr bwMode="blackWhite">
          <a:xfrm>
            <a:off x="2757488" y="5453063"/>
            <a:ext cx="1719262" cy="317500"/>
          </a:xfrm>
          <a:prstGeom prst="rect">
            <a:avLst/>
          </a:prstGeom>
          <a:solidFill>
            <a:srgbClr val="3366FF">
              <a:alpha val="50000"/>
            </a:srgbClr>
          </a:solidFill>
          <a:ln w="9525">
            <a:solidFill>
              <a:schemeClr val="tx1"/>
            </a:solidFill>
            <a:miter lim="800000"/>
            <a:headEnd/>
            <a:tailEnd/>
          </a:ln>
          <a:effectLst>
            <a:outerShdw blurRad="63500" dist="38099" dir="2700000" algn="ctr" rotWithShape="0">
              <a:schemeClr val="bg2">
                <a:alpha val="74998"/>
              </a:schemeClr>
            </a:outerShdw>
          </a:effectLst>
        </p:spPr>
        <p:txBody>
          <a:bodyPr wrap="none" lIns="92075" tIns="46038" rIns="92075" bIns="46038" anchor="ctr"/>
          <a:lstStyle/>
          <a:p>
            <a:pPr fontAlgn="auto">
              <a:lnSpc>
                <a:spcPct val="90000"/>
              </a:lnSpc>
              <a:spcBef>
                <a:spcPts val="0"/>
              </a:spcBef>
              <a:spcAft>
                <a:spcPts val="0"/>
              </a:spcAft>
              <a:defRPr/>
            </a:pPr>
            <a:r>
              <a:rPr lang="en-US" sz="1300">
                <a:latin typeface="Lucida Sans Unicode" charset="0"/>
                <a:ea typeface="+mn-ea"/>
              </a:rPr>
              <a:t>Tissue Injury</a:t>
            </a:r>
          </a:p>
        </p:txBody>
      </p:sp>
      <p:sp>
        <p:nvSpPr>
          <p:cNvPr id="178190" name="Rectangle 14">
            <a:extLst>
              <a:ext uri="{FF2B5EF4-FFF2-40B4-BE49-F238E27FC236}">
                <a16:creationId xmlns:a16="http://schemas.microsoft.com/office/drawing/2014/main" id="{6F0454A0-E55E-43F6-9731-87E8815E652C}"/>
              </a:ext>
            </a:extLst>
          </p:cNvPr>
          <p:cNvSpPr>
            <a:spLocks noChangeArrowheads="1"/>
          </p:cNvSpPr>
          <p:nvPr/>
        </p:nvSpPr>
        <p:spPr bwMode="blackWhite">
          <a:xfrm>
            <a:off x="2784475" y="6054725"/>
            <a:ext cx="1692275" cy="317500"/>
          </a:xfrm>
          <a:prstGeom prst="rect">
            <a:avLst/>
          </a:prstGeom>
          <a:solidFill>
            <a:srgbClr val="3366FF">
              <a:alpha val="50000"/>
            </a:srgbClr>
          </a:solidFill>
          <a:ln w="9525">
            <a:solidFill>
              <a:schemeClr val="tx1"/>
            </a:solidFill>
            <a:miter lim="800000"/>
            <a:headEnd/>
            <a:tailEnd/>
          </a:ln>
          <a:effectLst>
            <a:outerShdw blurRad="63500" dist="38099" dir="2700000" algn="ctr" rotWithShape="0">
              <a:schemeClr val="bg2">
                <a:alpha val="74998"/>
              </a:schemeClr>
            </a:outerShdw>
          </a:effectLst>
        </p:spPr>
        <p:txBody>
          <a:bodyPr wrap="none" lIns="92075" tIns="46038" rIns="92075" bIns="46038" anchor="ctr"/>
          <a:lstStyle/>
          <a:p>
            <a:pPr fontAlgn="auto">
              <a:lnSpc>
                <a:spcPct val="90000"/>
              </a:lnSpc>
              <a:spcBef>
                <a:spcPts val="0"/>
              </a:spcBef>
              <a:spcAft>
                <a:spcPts val="0"/>
              </a:spcAft>
              <a:defRPr/>
            </a:pPr>
            <a:r>
              <a:rPr lang="en-US" sz="1300">
                <a:latin typeface="Lucida Sans Unicode" charset="0"/>
                <a:ea typeface="+mn-ea"/>
              </a:rPr>
              <a:t>Organ Dysfunction</a:t>
            </a:r>
          </a:p>
        </p:txBody>
      </p:sp>
      <p:sp>
        <p:nvSpPr>
          <p:cNvPr id="25615" name="Line 15">
            <a:extLst>
              <a:ext uri="{FF2B5EF4-FFF2-40B4-BE49-F238E27FC236}">
                <a16:creationId xmlns:a16="http://schemas.microsoft.com/office/drawing/2014/main" id="{2FB5DCCA-B392-42C6-9129-D2F6883C3326}"/>
              </a:ext>
            </a:extLst>
          </p:cNvPr>
          <p:cNvSpPr>
            <a:spLocks noChangeShapeType="1"/>
          </p:cNvSpPr>
          <p:nvPr/>
        </p:nvSpPr>
        <p:spPr bwMode="auto">
          <a:xfrm>
            <a:off x="3582988" y="4138613"/>
            <a:ext cx="1587" cy="703262"/>
          </a:xfrm>
          <a:prstGeom prst="line">
            <a:avLst/>
          </a:prstGeom>
          <a:noFill/>
          <a:ln w="25400">
            <a:solidFill>
              <a:srgbClr val="FFFF66"/>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AU"/>
          </a:p>
        </p:txBody>
      </p:sp>
      <p:sp>
        <p:nvSpPr>
          <p:cNvPr id="25616" name="Line 16">
            <a:extLst>
              <a:ext uri="{FF2B5EF4-FFF2-40B4-BE49-F238E27FC236}">
                <a16:creationId xmlns:a16="http://schemas.microsoft.com/office/drawing/2014/main" id="{9B922890-311A-44CB-822A-D1A5F986F129}"/>
              </a:ext>
            </a:extLst>
          </p:cNvPr>
          <p:cNvSpPr>
            <a:spLocks noChangeShapeType="1"/>
          </p:cNvSpPr>
          <p:nvPr/>
        </p:nvSpPr>
        <p:spPr bwMode="auto">
          <a:xfrm>
            <a:off x="1779588" y="4705350"/>
            <a:ext cx="984250" cy="322263"/>
          </a:xfrm>
          <a:prstGeom prst="line">
            <a:avLst/>
          </a:prstGeom>
          <a:noFill/>
          <a:ln w="25400">
            <a:solidFill>
              <a:srgbClr val="FFFF66"/>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AU"/>
          </a:p>
        </p:txBody>
      </p:sp>
      <p:sp>
        <p:nvSpPr>
          <p:cNvPr id="25617" name="Line 17">
            <a:extLst>
              <a:ext uri="{FF2B5EF4-FFF2-40B4-BE49-F238E27FC236}">
                <a16:creationId xmlns:a16="http://schemas.microsoft.com/office/drawing/2014/main" id="{C4D144CC-B8B4-402C-971A-FD4EF4E112A8}"/>
              </a:ext>
            </a:extLst>
          </p:cNvPr>
          <p:cNvSpPr>
            <a:spLocks noChangeShapeType="1"/>
          </p:cNvSpPr>
          <p:nvPr/>
        </p:nvSpPr>
        <p:spPr bwMode="auto">
          <a:xfrm flipH="1">
            <a:off x="4692650" y="4459288"/>
            <a:ext cx="1031875" cy="311150"/>
          </a:xfrm>
          <a:prstGeom prst="line">
            <a:avLst/>
          </a:prstGeom>
          <a:noFill/>
          <a:ln w="25400">
            <a:solidFill>
              <a:srgbClr val="FFFF66"/>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AU"/>
          </a:p>
        </p:txBody>
      </p:sp>
      <p:sp>
        <p:nvSpPr>
          <p:cNvPr id="25618" name="Line 18">
            <a:extLst>
              <a:ext uri="{FF2B5EF4-FFF2-40B4-BE49-F238E27FC236}">
                <a16:creationId xmlns:a16="http://schemas.microsoft.com/office/drawing/2014/main" id="{350A36DB-E124-4E99-858A-2ABF205B6A58}"/>
              </a:ext>
            </a:extLst>
          </p:cNvPr>
          <p:cNvSpPr>
            <a:spLocks noChangeShapeType="1"/>
          </p:cNvSpPr>
          <p:nvPr/>
        </p:nvSpPr>
        <p:spPr bwMode="auto">
          <a:xfrm>
            <a:off x="3597275" y="5183188"/>
            <a:ext cx="0" cy="276225"/>
          </a:xfrm>
          <a:prstGeom prst="line">
            <a:avLst/>
          </a:prstGeom>
          <a:noFill/>
          <a:ln w="25400">
            <a:solidFill>
              <a:srgbClr val="FFFF66"/>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AU"/>
          </a:p>
        </p:txBody>
      </p:sp>
      <p:sp>
        <p:nvSpPr>
          <p:cNvPr id="25619" name="Line 19">
            <a:extLst>
              <a:ext uri="{FF2B5EF4-FFF2-40B4-BE49-F238E27FC236}">
                <a16:creationId xmlns:a16="http://schemas.microsoft.com/office/drawing/2014/main" id="{0B03B202-7C4D-4C66-99AD-4D993E9B611E}"/>
              </a:ext>
            </a:extLst>
          </p:cNvPr>
          <p:cNvSpPr>
            <a:spLocks noChangeShapeType="1"/>
          </p:cNvSpPr>
          <p:nvPr/>
        </p:nvSpPr>
        <p:spPr bwMode="auto">
          <a:xfrm>
            <a:off x="3587750" y="5786438"/>
            <a:ext cx="0" cy="276225"/>
          </a:xfrm>
          <a:prstGeom prst="line">
            <a:avLst/>
          </a:prstGeom>
          <a:noFill/>
          <a:ln w="25400">
            <a:solidFill>
              <a:srgbClr val="FFFF66"/>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AU"/>
          </a:p>
        </p:txBody>
      </p:sp>
      <p:sp>
        <p:nvSpPr>
          <p:cNvPr id="25620" name="Freeform 20">
            <a:extLst>
              <a:ext uri="{FF2B5EF4-FFF2-40B4-BE49-F238E27FC236}">
                <a16:creationId xmlns:a16="http://schemas.microsoft.com/office/drawing/2014/main" id="{D04E545A-43E2-4866-88F8-03AB02C98C41}"/>
              </a:ext>
            </a:extLst>
          </p:cNvPr>
          <p:cNvSpPr>
            <a:spLocks/>
          </p:cNvSpPr>
          <p:nvPr/>
        </p:nvSpPr>
        <p:spPr bwMode="auto">
          <a:xfrm>
            <a:off x="4483100" y="4371975"/>
            <a:ext cx="2855913" cy="590550"/>
          </a:xfrm>
          <a:custGeom>
            <a:avLst/>
            <a:gdLst>
              <a:gd name="T0" fmla="*/ 2147483647 w 2024"/>
              <a:gd name="T1" fmla="*/ 0 h 372"/>
              <a:gd name="T2" fmla="*/ 2147483647 w 2024"/>
              <a:gd name="T3" fmla="*/ 2147483647 h 372"/>
              <a:gd name="T4" fmla="*/ 0 w 2024"/>
              <a:gd name="T5" fmla="*/ 2147483647 h 372"/>
              <a:gd name="T6" fmla="*/ 0 60000 65536"/>
              <a:gd name="T7" fmla="*/ 0 60000 65536"/>
              <a:gd name="T8" fmla="*/ 0 60000 65536"/>
              <a:gd name="T9" fmla="*/ 0 w 2024"/>
              <a:gd name="T10" fmla="*/ 0 h 372"/>
              <a:gd name="T11" fmla="*/ 2024 w 2024"/>
              <a:gd name="T12" fmla="*/ 372 h 372"/>
            </a:gdLst>
            <a:ahLst/>
            <a:cxnLst>
              <a:cxn ang="T6">
                <a:pos x="T0" y="T1"/>
              </a:cxn>
              <a:cxn ang="T7">
                <a:pos x="T2" y="T3"/>
              </a:cxn>
              <a:cxn ang="T8">
                <a:pos x="T4" y="T5"/>
              </a:cxn>
            </a:cxnLst>
            <a:rect l="T9" t="T10" r="T11" b="T12"/>
            <a:pathLst>
              <a:path w="2024" h="372">
                <a:moveTo>
                  <a:pt x="2023" y="0"/>
                </a:moveTo>
                <a:lnTo>
                  <a:pt x="1667" y="371"/>
                </a:lnTo>
                <a:lnTo>
                  <a:pt x="0" y="369"/>
                </a:lnTo>
              </a:path>
            </a:pathLst>
          </a:custGeom>
          <a:noFill/>
          <a:ln w="25400" cap="rnd">
            <a:solidFill>
              <a:srgbClr val="FFFF66"/>
            </a:solidFill>
            <a:round/>
            <a:headEnd type="none" w="sm" len="sm"/>
            <a:tailEnd type="stealth" w="med" len="lg"/>
          </a:ln>
          <a:extLst>
            <a:ext uri="{909E8E84-426E-40DD-AFC4-6F175D3DCCD1}">
              <a14:hiddenFill xmlns:a14="http://schemas.microsoft.com/office/drawing/2010/main">
                <a:solidFill>
                  <a:srgbClr val="FFFFFF"/>
                </a:solidFill>
              </a14:hiddenFill>
            </a:ext>
          </a:extLst>
        </p:spPr>
        <p:txBody>
          <a:bodyPr/>
          <a:lstStyle/>
          <a:p>
            <a:endParaRPr lang="en-AU"/>
          </a:p>
        </p:txBody>
      </p:sp>
      <p:sp>
        <p:nvSpPr>
          <p:cNvPr id="25621" name="Freeform 21">
            <a:extLst>
              <a:ext uri="{FF2B5EF4-FFF2-40B4-BE49-F238E27FC236}">
                <a16:creationId xmlns:a16="http://schemas.microsoft.com/office/drawing/2014/main" id="{855358A0-AE5E-4B4B-8FD8-6F301CF21176}"/>
              </a:ext>
            </a:extLst>
          </p:cNvPr>
          <p:cNvSpPr>
            <a:spLocks/>
          </p:cNvSpPr>
          <p:nvPr/>
        </p:nvSpPr>
        <p:spPr bwMode="auto">
          <a:xfrm>
            <a:off x="5297488" y="2665413"/>
            <a:ext cx="1185862" cy="193675"/>
          </a:xfrm>
          <a:custGeom>
            <a:avLst/>
            <a:gdLst>
              <a:gd name="T0" fmla="*/ 0 w 841"/>
              <a:gd name="T1" fmla="*/ 2147483647 h 122"/>
              <a:gd name="T2" fmla="*/ 2147483647 w 841"/>
              <a:gd name="T3" fmla="*/ 0 h 122"/>
              <a:gd name="T4" fmla="*/ 0 60000 65536"/>
              <a:gd name="T5" fmla="*/ 0 60000 65536"/>
              <a:gd name="T6" fmla="*/ 0 w 841"/>
              <a:gd name="T7" fmla="*/ 0 h 122"/>
              <a:gd name="T8" fmla="*/ 841 w 841"/>
              <a:gd name="T9" fmla="*/ 122 h 122"/>
            </a:gdLst>
            <a:ahLst/>
            <a:cxnLst>
              <a:cxn ang="T4">
                <a:pos x="T0" y="T1"/>
              </a:cxn>
              <a:cxn ang="T5">
                <a:pos x="T2" y="T3"/>
              </a:cxn>
            </a:cxnLst>
            <a:rect l="T6" t="T7" r="T8" b="T9"/>
            <a:pathLst>
              <a:path w="841" h="122">
                <a:moveTo>
                  <a:pt x="0" y="121"/>
                </a:moveTo>
                <a:lnTo>
                  <a:pt x="840" y="0"/>
                </a:lnTo>
              </a:path>
            </a:pathLst>
          </a:custGeom>
          <a:noFill/>
          <a:ln w="25400" cap="rnd">
            <a:solidFill>
              <a:srgbClr val="FF6699"/>
            </a:solidFill>
            <a:round/>
            <a:headEnd type="none" w="sm" len="sm"/>
            <a:tailEnd type="stealth" w="med" len="lg"/>
          </a:ln>
          <a:extLst>
            <a:ext uri="{909E8E84-426E-40DD-AFC4-6F175D3DCCD1}">
              <a14:hiddenFill xmlns:a14="http://schemas.microsoft.com/office/drawing/2010/main">
                <a:solidFill>
                  <a:srgbClr val="FFFFFF"/>
                </a:solidFill>
              </a14:hiddenFill>
            </a:ext>
          </a:extLst>
        </p:spPr>
        <p:txBody>
          <a:bodyPr/>
          <a:lstStyle/>
          <a:p>
            <a:endParaRPr lang="en-AU"/>
          </a:p>
        </p:txBody>
      </p:sp>
      <p:sp>
        <p:nvSpPr>
          <p:cNvPr id="25622" name="Freeform 22">
            <a:extLst>
              <a:ext uri="{FF2B5EF4-FFF2-40B4-BE49-F238E27FC236}">
                <a16:creationId xmlns:a16="http://schemas.microsoft.com/office/drawing/2014/main" id="{2C0C43B8-E669-45B7-BE82-391960A38251}"/>
              </a:ext>
            </a:extLst>
          </p:cNvPr>
          <p:cNvSpPr>
            <a:spLocks/>
          </p:cNvSpPr>
          <p:nvPr/>
        </p:nvSpPr>
        <p:spPr bwMode="auto">
          <a:xfrm>
            <a:off x="3059113" y="2005013"/>
            <a:ext cx="1293812" cy="428625"/>
          </a:xfrm>
          <a:custGeom>
            <a:avLst/>
            <a:gdLst>
              <a:gd name="T0" fmla="*/ 2147483647 w 917"/>
              <a:gd name="T1" fmla="*/ 2147483647 h 270"/>
              <a:gd name="T2" fmla="*/ 2147483647 w 917"/>
              <a:gd name="T3" fmla="*/ 0 h 270"/>
              <a:gd name="T4" fmla="*/ 0 w 917"/>
              <a:gd name="T5" fmla="*/ 2147483647 h 270"/>
              <a:gd name="T6" fmla="*/ 0 60000 65536"/>
              <a:gd name="T7" fmla="*/ 0 60000 65536"/>
              <a:gd name="T8" fmla="*/ 0 60000 65536"/>
              <a:gd name="T9" fmla="*/ 0 w 917"/>
              <a:gd name="T10" fmla="*/ 0 h 270"/>
              <a:gd name="T11" fmla="*/ 917 w 917"/>
              <a:gd name="T12" fmla="*/ 270 h 270"/>
            </a:gdLst>
            <a:ahLst/>
            <a:cxnLst>
              <a:cxn ang="T6">
                <a:pos x="T0" y="T1"/>
              </a:cxn>
              <a:cxn ang="T7">
                <a:pos x="T2" y="T3"/>
              </a:cxn>
              <a:cxn ang="T8">
                <a:pos x="T4" y="T5"/>
              </a:cxn>
            </a:cxnLst>
            <a:rect l="T9" t="T10" r="T11" b="T12"/>
            <a:pathLst>
              <a:path w="917" h="270">
                <a:moveTo>
                  <a:pt x="916" y="196"/>
                </a:moveTo>
                <a:lnTo>
                  <a:pt x="516" y="0"/>
                </a:lnTo>
                <a:lnTo>
                  <a:pt x="0" y="269"/>
                </a:lnTo>
              </a:path>
            </a:pathLst>
          </a:custGeom>
          <a:noFill/>
          <a:ln w="25400" cap="rnd">
            <a:solidFill>
              <a:srgbClr val="66FF33"/>
            </a:solidFill>
            <a:round/>
            <a:headEnd type="stealth" w="med" len="lg"/>
            <a:tailEnd type="stealth" w="med" len="lg"/>
          </a:ln>
          <a:extLst>
            <a:ext uri="{909E8E84-426E-40DD-AFC4-6F175D3DCCD1}">
              <a14:hiddenFill xmlns:a14="http://schemas.microsoft.com/office/drawing/2010/main">
                <a:solidFill>
                  <a:srgbClr val="FFFFFF"/>
                </a:solidFill>
              </a14:hiddenFill>
            </a:ext>
          </a:extLst>
        </p:spPr>
        <p:txBody>
          <a:bodyPr/>
          <a:lstStyle/>
          <a:p>
            <a:endParaRPr lang="en-AU"/>
          </a:p>
        </p:txBody>
      </p:sp>
      <p:sp>
        <p:nvSpPr>
          <p:cNvPr id="25623" name="Freeform 23">
            <a:extLst>
              <a:ext uri="{FF2B5EF4-FFF2-40B4-BE49-F238E27FC236}">
                <a16:creationId xmlns:a16="http://schemas.microsoft.com/office/drawing/2014/main" id="{8E7F83F0-076A-49FD-837A-F5917661F17B}"/>
              </a:ext>
            </a:extLst>
          </p:cNvPr>
          <p:cNvSpPr>
            <a:spLocks/>
          </p:cNvSpPr>
          <p:nvPr/>
        </p:nvSpPr>
        <p:spPr bwMode="auto">
          <a:xfrm>
            <a:off x="2306638" y="2951163"/>
            <a:ext cx="860425" cy="452437"/>
          </a:xfrm>
          <a:custGeom>
            <a:avLst/>
            <a:gdLst>
              <a:gd name="T0" fmla="*/ 2147483647 w 609"/>
              <a:gd name="T1" fmla="*/ 2147483647 h 285"/>
              <a:gd name="T2" fmla="*/ 2147483647 w 609"/>
              <a:gd name="T3" fmla="*/ 0 h 285"/>
              <a:gd name="T4" fmla="*/ 0 w 609"/>
              <a:gd name="T5" fmla="*/ 2147483647 h 285"/>
              <a:gd name="T6" fmla="*/ 0 60000 65536"/>
              <a:gd name="T7" fmla="*/ 0 60000 65536"/>
              <a:gd name="T8" fmla="*/ 0 60000 65536"/>
              <a:gd name="T9" fmla="*/ 0 w 609"/>
              <a:gd name="T10" fmla="*/ 0 h 285"/>
              <a:gd name="T11" fmla="*/ 609 w 609"/>
              <a:gd name="T12" fmla="*/ 285 h 285"/>
            </a:gdLst>
            <a:ahLst/>
            <a:cxnLst>
              <a:cxn ang="T6">
                <a:pos x="T0" y="T1"/>
              </a:cxn>
              <a:cxn ang="T7">
                <a:pos x="T2" y="T3"/>
              </a:cxn>
              <a:cxn ang="T8">
                <a:pos x="T4" y="T5"/>
              </a:cxn>
            </a:cxnLst>
            <a:rect l="T9" t="T10" r="T11" b="T12"/>
            <a:pathLst>
              <a:path w="609" h="285">
                <a:moveTo>
                  <a:pt x="608" y="284"/>
                </a:moveTo>
                <a:lnTo>
                  <a:pt x="303" y="0"/>
                </a:lnTo>
                <a:lnTo>
                  <a:pt x="0" y="205"/>
                </a:lnTo>
              </a:path>
            </a:pathLst>
          </a:custGeom>
          <a:noFill/>
          <a:ln w="25400" cap="rnd">
            <a:solidFill>
              <a:srgbClr val="FF0066"/>
            </a:solidFill>
            <a:round/>
            <a:headEnd type="stealth" w="med" len="lg"/>
            <a:tailEnd type="stealth" w="med" len="lg"/>
          </a:ln>
          <a:extLst>
            <a:ext uri="{909E8E84-426E-40DD-AFC4-6F175D3DCCD1}">
              <a14:hiddenFill xmlns:a14="http://schemas.microsoft.com/office/drawing/2010/main">
                <a:solidFill>
                  <a:srgbClr val="FFFFFF"/>
                </a:solidFill>
              </a14:hiddenFill>
            </a:ext>
          </a:extLst>
        </p:spPr>
        <p:txBody>
          <a:bodyPr/>
          <a:lstStyle/>
          <a:p>
            <a:endParaRPr lang="en-AU"/>
          </a:p>
        </p:txBody>
      </p:sp>
      <p:sp>
        <p:nvSpPr>
          <p:cNvPr id="178200" name="Freeform 24">
            <a:extLst>
              <a:ext uri="{FF2B5EF4-FFF2-40B4-BE49-F238E27FC236}">
                <a16:creationId xmlns:a16="http://schemas.microsoft.com/office/drawing/2014/main" id="{3978D115-D6FE-4200-8492-7FAB13C0CB41}"/>
              </a:ext>
            </a:extLst>
          </p:cNvPr>
          <p:cNvSpPr>
            <a:spLocks/>
          </p:cNvSpPr>
          <p:nvPr/>
        </p:nvSpPr>
        <p:spPr bwMode="auto">
          <a:xfrm>
            <a:off x="4241800" y="2120900"/>
            <a:ext cx="1039813" cy="1138238"/>
          </a:xfrm>
          <a:custGeom>
            <a:avLst/>
            <a:gdLst>
              <a:gd name="T0" fmla="*/ 730 w 737"/>
              <a:gd name="T1" fmla="*/ 309 h 717"/>
              <a:gd name="T2" fmla="*/ 700 w 737"/>
              <a:gd name="T3" fmla="*/ 224 h 717"/>
              <a:gd name="T4" fmla="*/ 640 w 737"/>
              <a:gd name="T5" fmla="*/ 247 h 717"/>
              <a:gd name="T6" fmla="*/ 598 w 737"/>
              <a:gd name="T7" fmla="*/ 273 h 717"/>
              <a:gd name="T8" fmla="*/ 574 w 737"/>
              <a:gd name="T9" fmla="*/ 243 h 717"/>
              <a:gd name="T10" fmla="*/ 610 w 737"/>
              <a:gd name="T11" fmla="*/ 191 h 717"/>
              <a:gd name="T12" fmla="*/ 610 w 737"/>
              <a:gd name="T13" fmla="*/ 122 h 717"/>
              <a:gd name="T14" fmla="*/ 598 w 737"/>
              <a:gd name="T15" fmla="*/ 115 h 717"/>
              <a:gd name="T16" fmla="*/ 550 w 737"/>
              <a:gd name="T17" fmla="*/ 174 h 717"/>
              <a:gd name="T18" fmla="*/ 520 w 737"/>
              <a:gd name="T19" fmla="*/ 191 h 717"/>
              <a:gd name="T20" fmla="*/ 532 w 737"/>
              <a:gd name="T21" fmla="*/ 115 h 717"/>
              <a:gd name="T22" fmla="*/ 520 w 737"/>
              <a:gd name="T23" fmla="*/ 59 h 717"/>
              <a:gd name="T24" fmla="*/ 491 w 737"/>
              <a:gd name="T25" fmla="*/ 46 h 717"/>
              <a:gd name="T26" fmla="*/ 473 w 737"/>
              <a:gd name="T27" fmla="*/ 95 h 717"/>
              <a:gd name="T28" fmla="*/ 455 w 737"/>
              <a:gd name="T29" fmla="*/ 79 h 717"/>
              <a:gd name="T30" fmla="*/ 437 w 737"/>
              <a:gd name="T31" fmla="*/ 66 h 717"/>
              <a:gd name="T32" fmla="*/ 401 w 737"/>
              <a:gd name="T33" fmla="*/ 118 h 717"/>
              <a:gd name="T34" fmla="*/ 371 w 737"/>
              <a:gd name="T35" fmla="*/ 155 h 717"/>
              <a:gd name="T36" fmla="*/ 377 w 737"/>
              <a:gd name="T37" fmla="*/ 102 h 717"/>
              <a:gd name="T38" fmla="*/ 365 w 737"/>
              <a:gd name="T39" fmla="*/ 20 h 717"/>
              <a:gd name="T40" fmla="*/ 311 w 737"/>
              <a:gd name="T41" fmla="*/ 23 h 717"/>
              <a:gd name="T42" fmla="*/ 311 w 737"/>
              <a:gd name="T43" fmla="*/ 56 h 717"/>
              <a:gd name="T44" fmla="*/ 281 w 737"/>
              <a:gd name="T45" fmla="*/ 13 h 717"/>
              <a:gd name="T46" fmla="*/ 275 w 737"/>
              <a:gd name="T47" fmla="*/ 10 h 717"/>
              <a:gd name="T48" fmla="*/ 245 w 737"/>
              <a:gd name="T49" fmla="*/ 63 h 717"/>
              <a:gd name="T50" fmla="*/ 173 w 737"/>
              <a:gd name="T51" fmla="*/ 50 h 717"/>
              <a:gd name="T52" fmla="*/ 107 w 737"/>
              <a:gd name="T53" fmla="*/ 53 h 717"/>
              <a:gd name="T54" fmla="*/ 119 w 737"/>
              <a:gd name="T55" fmla="*/ 79 h 717"/>
              <a:gd name="T56" fmla="*/ 155 w 737"/>
              <a:gd name="T57" fmla="*/ 122 h 717"/>
              <a:gd name="T58" fmla="*/ 155 w 737"/>
              <a:gd name="T59" fmla="*/ 184 h 717"/>
              <a:gd name="T60" fmla="*/ 89 w 737"/>
              <a:gd name="T61" fmla="*/ 178 h 717"/>
              <a:gd name="T62" fmla="*/ 41 w 737"/>
              <a:gd name="T63" fmla="*/ 178 h 717"/>
              <a:gd name="T64" fmla="*/ 30 w 737"/>
              <a:gd name="T65" fmla="*/ 210 h 717"/>
              <a:gd name="T66" fmla="*/ 77 w 737"/>
              <a:gd name="T67" fmla="*/ 220 h 717"/>
              <a:gd name="T68" fmla="*/ 179 w 737"/>
              <a:gd name="T69" fmla="*/ 273 h 717"/>
              <a:gd name="T70" fmla="*/ 149 w 737"/>
              <a:gd name="T71" fmla="*/ 332 h 717"/>
              <a:gd name="T72" fmla="*/ 71 w 737"/>
              <a:gd name="T73" fmla="*/ 292 h 717"/>
              <a:gd name="T74" fmla="*/ 41 w 737"/>
              <a:gd name="T75" fmla="*/ 247 h 717"/>
              <a:gd name="T76" fmla="*/ 30 w 737"/>
              <a:gd name="T77" fmla="*/ 273 h 717"/>
              <a:gd name="T78" fmla="*/ 35 w 737"/>
              <a:gd name="T79" fmla="*/ 312 h 717"/>
              <a:gd name="T80" fmla="*/ 0 w 737"/>
              <a:gd name="T81" fmla="*/ 371 h 717"/>
              <a:gd name="T82" fmla="*/ 41 w 737"/>
              <a:gd name="T83" fmla="*/ 378 h 717"/>
              <a:gd name="T84" fmla="*/ 65 w 737"/>
              <a:gd name="T85" fmla="*/ 355 h 717"/>
              <a:gd name="T86" fmla="*/ 119 w 737"/>
              <a:gd name="T87" fmla="*/ 375 h 717"/>
              <a:gd name="T88" fmla="*/ 119 w 737"/>
              <a:gd name="T89" fmla="*/ 421 h 717"/>
              <a:gd name="T90" fmla="*/ 131 w 737"/>
              <a:gd name="T91" fmla="*/ 463 h 717"/>
              <a:gd name="T92" fmla="*/ 179 w 737"/>
              <a:gd name="T93" fmla="*/ 443 h 717"/>
              <a:gd name="T94" fmla="*/ 215 w 737"/>
              <a:gd name="T95" fmla="*/ 450 h 717"/>
              <a:gd name="T96" fmla="*/ 197 w 737"/>
              <a:gd name="T97" fmla="*/ 512 h 717"/>
              <a:gd name="T98" fmla="*/ 227 w 737"/>
              <a:gd name="T99" fmla="*/ 535 h 717"/>
              <a:gd name="T100" fmla="*/ 281 w 737"/>
              <a:gd name="T101" fmla="*/ 480 h 717"/>
              <a:gd name="T102" fmla="*/ 323 w 737"/>
              <a:gd name="T103" fmla="*/ 480 h 717"/>
              <a:gd name="T104" fmla="*/ 323 w 737"/>
              <a:gd name="T105" fmla="*/ 535 h 717"/>
              <a:gd name="T106" fmla="*/ 323 w 737"/>
              <a:gd name="T107" fmla="*/ 627 h 717"/>
              <a:gd name="T108" fmla="*/ 419 w 737"/>
              <a:gd name="T109" fmla="*/ 703 h 717"/>
              <a:gd name="T110" fmla="*/ 473 w 737"/>
              <a:gd name="T111" fmla="*/ 716 h 717"/>
              <a:gd name="T112" fmla="*/ 592 w 737"/>
              <a:gd name="T113" fmla="*/ 686 h 717"/>
              <a:gd name="T114" fmla="*/ 682 w 737"/>
              <a:gd name="T115" fmla="*/ 591 h 717"/>
              <a:gd name="T116" fmla="*/ 724 w 737"/>
              <a:gd name="T117" fmla="*/ 470 h 717"/>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737" h="717">
                <a:moveTo>
                  <a:pt x="724" y="434"/>
                </a:moveTo>
                <a:lnTo>
                  <a:pt x="730" y="391"/>
                </a:lnTo>
                <a:lnTo>
                  <a:pt x="736" y="348"/>
                </a:lnTo>
                <a:lnTo>
                  <a:pt x="730" y="309"/>
                </a:lnTo>
                <a:lnTo>
                  <a:pt x="718" y="276"/>
                </a:lnTo>
                <a:lnTo>
                  <a:pt x="712" y="247"/>
                </a:lnTo>
                <a:lnTo>
                  <a:pt x="706" y="233"/>
                </a:lnTo>
                <a:lnTo>
                  <a:pt x="700" y="224"/>
                </a:lnTo>
                <a:lnTo>
                  <a:pt x="688" y="224"/>
                </a:lnTo>
                <a:lnTo>
                  <a:pt x="670" y="230"/>
                </a:lnTo>
                <a:lnTo>
                  <a:pt x="652" y="240"/>
                </a:lnTo>
                <a:lnTo>
                  <a:pt x="640" y="247"/>
                </a:lnTo>
                <a:lnTo>
                  <a:pt x="622" y="263"/>
                </a:lnTo>
                <a:lnTo>
                  <a:pt x="610" y="269"/>
                </a:lnTo>
                <a:lnTo>
                  <a:pt x="604" y="273"/>
                </a:lnTo>
                <a:lnTo>
                  <a:pt x="598" y="273"/>
                </a:lnTo>
                <a:lnTo>
                  <a:pt x="592" y="273"/>
                </a:lnTo>
                <a:lnTo>
                  <a:pt x="574" y="260"/>
                </a:lnTo>
                <a:lnTo>
                  <a:pt x="574" y="253"/>
                </a:lnTo>
                <a:lnTo>
                  <a:pt x="574" y="243"/>
                </a:lnTo>
                <a:lnTo>
                  <a:pt x="580" y="224"/>
                </a:lnTo>
                <a:lnTo>
                  <a:pt x="586" y="210"/>
                </a:lnTo>
                <a:lnTo>
                  <a:pt x="598" y="201"/>
                </a:lnTo>
                <a:lnTo>
                  <a:pt x="610" y="191"/>
                </a:lnTo>
                <a:lnTo>
                  <a:pt x="616" y="178"/>
                </a:lnTo>
                <a:lnTo>
                  <a:pt x="616" y="161"/>
                </a:lnTo>
                <a:lnTo>
                  <a:pt x="616" y="138"/>
                </a:lnTo>
                <a:lnTo>
                  <a:pt x="610" y="122"/>
                </a:lnTo>
                <a:lnTo>
                  <a:pt x="610" y="115"/>
                </a:lnTo>
                <a:lnTo>
                  <a:pt x="604" y="112"/>
                </a:lnTo>
                <a:lnTo>
                  <a:pt x="598" y="115"/>
                </a:lnTo>
                <a:lnTo>
                  <a:pt x="586" y="132"/>
                </a:lnTo>
                <a:lnTo>
                  <a:pt x="574" y="148"/>
                </a:lnTo>
                <a:lnTo>
                  <a:pt x="562" y="161"/>
                </a:lnTo>
                <a:lnTo>
                  <a:pt x="550" y="174"/>
                </a:lnTo>
                <a:lnTo>
                  <a:pt x="532" y="184"/>
                </a:lnTo>
                <a:lnTo>
                  <a:pt x="526" y="191"/>
                </a:lnTo>
                <a:lnTo>
                  <a:pt x="520" y="194"/>
                </a:lnTo>
                <a:lnTo>
                  <a:pt x="520" y="191"/>
                </a:lnTo>
                <a:lnTo>
                  <a:pt x="520" y="184"/>
                </a:lnTo>
                <a:lnTo>
                  <a:pt x="520" y="174"/>
                </a:lnTo>
                <a:lnTo>
                  <a:pt x="526" y="145"/>
                </a:lnTo>
                <a:lnTo>
                  <a:pt x="532" y="115"/>
                </a:lnTo>
                <a:lnTo>
                  <a:pt x="532" y="102"/>
                </a:lnTo>
                <a:lnTo>
                  <a:pt x="532" y="92"/>
                </a:lnTo>
                <a:lnTo>
                  <a:pt x="532" y="76"/>
                </a:lnTo>
                <a:lnTo>
                  <a:pt x="520" y="59"/>
                </a:lnTo>
                <a:lnTo>
                  <a:pt x="514" y="50"/>
                </a:lnTo>
                <a:lnTo>
                  <a:pt x="502" y="43"/>
                </a:lnTo>
                <a:lnTo>
                  <a:pt x="497" y="43"/>
                </a:lnTo>
                <a:lnTo>
                  <a:pt x="491" y="46"/>
                </a:lnTo>
                <a:lnTo>
                  <a:pt x="479" y="63"/>
                </a:lnTo>
                <a:lnTo>
                  <a:pt x="473" y="72"/>
                </a:lnTo>
                <a:lnTo>
                  <a:pt x="473" y="86"/>
                </a:lnTo>
                <a:lnTo>
                  <a:pt x="473" y="95"/>
                </a:lnTo>
                <a:lnTo>
                  <a:pt x="467" y="99"/>
                </a:lnTo>
                <a:lnTo>
                  <a:pt x="461" y="92"/>
                </a:lnTo>
                <a:lnTo>
                  <a:pt x="455" y="79"/>
                </a:lnTo>
                <a:lnTo>
                  <a:pt x="449" y="66"/>
                </a:lnTo>
                <a:lnTo>
                  <a:pt x="443" y="63"/>
                </a:lnTo>
                <a:lnTo>
                  <a:pt x="437" y="63"/>
                </a:lnTo>
                <a:lnTo>
                  <a:pt x="437" y="66"/>
                </a:lnTo>
                <a:lnTo>
                  <a:pt x="431" y="72"/>
                </a:lnTo>
                <a:lnTo>
                  <a:pt x="419" y="86"/>
                </a:lnTo>
                <a:lnTo>
                  <a:pt x="413" y="105"/>
                </a:lnTo>
                <a:lnTo>
                  <a:pt x="401" y="118"/>
                </a:lnTo>
                <a:lnTo>
                  <a:pt x="389" y="132"/>
                </a:lnTo>
                <a:lnTo>
                  <a:pt x="383" y="145"/>
                </a:lnTo>
                <a:lnTo>
                  <a:pt x="377" y="155"/>
                </a:lnTo>
                <a:lnTo>
                  <a:pt x="371" y="155"/>
                </a:lnTo>
                <a:lnTo>
                  <a:pt x="371" y="151"/>
                </a:lnTo>
                <a:lnTo>
                  <a:pt x="371" y="145"/>
                </a:lnTo>
                <a:lnTo>
                  <a:pt x="371" y="125"/>
                </a:lnTo>
                <a:lnTo>
                  <a:pt x="377" y="102"/>
                </a:lnTo>
                <a:lnTo>
                  <a:pt x="377" y="82"/>
                </a:lnTo>
                <a:lnTo>
                  <a:pt x="371" y="46"/>
                </a:lnTo>
                <a:lnTo>
                  <a:pt x="371" y="33"/>
                </a:lnTo>
                <a:lnTo>
                  <a:pt x="365" y="20"/>
                </a:lnTo>
                <a:lnTo>
                  <a:pt x="347" y="7"/>
                </a:lnTo>
                <a:lnTo>
                  <a:pt x="329" y="0"/>
                </a:lnTo>
                <a:lnTo>
                  <a:pt x="317" y="10"/>
                </a:lnTo>
                <a:lnTo>
                  <a:pt x="311" y="23"/>
                </a:lnTo>
                <a:lnTo>
                  <a:pt x="311" y="33"/>
                </a:lnTo>
                <a:lnTo>
                  <a:pt x="311" y="46"/>
                </a:lnTo>
                <a:lnTo>
                  <a:pt x="311" y="53"/>
                </a:lnTo>
                <a:lnTo>
                  <a:pt x="311" y="56"/>
                </a:lnTo>
                <a:lnTo>
                  <a:pt x="311" y="53"/>
                </a:lnTo>
                <a:lnTo>
                  <a:pt x="305" y="46"/>
                </a:lnTo>
                <a:lnTo>
                  <a:pt x="293" y="30"/>
                </a:lnTo>
                <a:lnTo>
                  <a:pt x="281" y="13"/>
                </a:lnTo>
                <a:lnTo>
                  <a:pt x="281" y="7"/>
                </a:lnTo>
                <a:lnTo>
                  <a:pt x="275" y="4"/>
                </a:lnTo>
                <a:lnTo>
                  <a:pt x="275" y="10"/>
                </a:lnTo>
                <a:lnTo>
                  <a:pt x="275" y="27"/>
                </a:lnTo>
                <a:lnTo>
                  <a:pt x="269" y="43"/>
                </a:lnTo>
                <a:lnTo>
                  <a:pt x="257" y="56"/>
                </a:lnTo>
                <a:lnTo>
                  <a:pt x="245" y="63"/>
                </a:lnTo>
                <a:lnTo>
                  <a:pt x="227" y="63"/>
                </a:lnTo>
                <a:lnTo>
                  <a:pt x="209" y="59"/>
                </a:lnTo>
                <a:lnTo>
                  <a:pt x="191" y="56"/>
                </a:lnTo>
                <a:lnTo>
                  <a:pt x="173" y="50"/>
                </a:lnTo>
                <a:lnTo>
                  <a:pt x="155" y="46"/>
                </a:lnTo>
                <a:lnTo>
                  <a:pt x="131" y="46"/>
                </a:lnTo>
                <a:lnTo>
                  <a:pt x="113" y="50"/>
                </a:lnTo>
                <a:lnTo>
                  <a:pt x="107" y="53"/>
                </a:lnTo>
                <a:lnTo>
                  <a:pt x="107" y="59"/>
                </a:lnTo>
                <a:lnTo>
                  <a:pt x="107" y="72"/>
                </a:lnTo>
                <a:lnTo>
                  <a:pt x="113" y="76"/>
                </a:lnTo>
                <a:lnTo>
                  <a:pt x="119" y="79"/>
                </a:lnTo>
                <a:lnTo>
                  <a:pt x="125" y="82"/>
                </a:lnTo>
                <a:lnTo>
                  <a:pt x="131" y="89"/>
                </a:lnTo>
                <a:lnTo>
                  <a:pt x="143" y="102"/>
                </a:lnTo>
                <a:lnTo>
                  <a:pt x="155" y="122"/>
                </a:lnTo>
                <a:lnTo>
                  <a:pt x="161" y="148"/>
                </a:lnTo>
                <a:lnTo>
                  <a:pt x="161" y="161"/>
                </a:lnTo>
                <a:lnTo>
                  <a:pt x="161" y="171"/>
                </a:lnTo>
                <a:lnTo>
                  <a:pt x="155" y="184"/>
                </a:lnTo>
                <a:lnTo>
                  <a:pt x="149" y="191"/>
                </a:lnTo>
                <a:lnTo>
                  <a:pt x="131" y="187"/>
                </a:lnTo>
                <a:lnTo>
                  <a:pt x="113" y="184"/>
                </a:lnTo>
                <a:lnTo>
                  <a:pt x="89" y="178"/>
                </a:lnTo>
                <a:lnTo>
                  <a:pt x="77" y="174"/>
                </a:lnTo>
                <a:lnTo>
                  <a:pt x="65" y="171"/>
                </a:lnTo>
                <a:lnTo>
                  <a:pt x="53" y="174"/>
                </a:lnTo>
                <a:lnTo>
                  <a:pt x="41" y="178"/>
                </a:lnTo>
                <a:lnTo>
                  <a:pt x="30" y="187"/>
                </a:lnTo>
                <a:lnTo>
                  <a:pt x="24" y="201"/>
                </a:lnTo>
                <a:lnTo>
                  <a:pt x="24" y="207"/>
                </a:lnTo>
                <a:lnTo>
                  <a:pt x="30" y="210"/>
                </a:lnTo>
                <a:lnTo>
                  <a:pt x="35" y="214"/>
                </a:lnTo>
                <a:lnTo>
                  <a:pt x="47" y="217"/>
                </a:lnTo>
                <a:lnTo>
                  <a:pt x="65" y="217"/>
                </a:lnTo>
                <a:lnTo>
                  <a:pt x="77" y="220"/>
                </a:lnTo>
                <a:lnTo>
                  <a:pt x="113" y="227"/>
                </a:lnTo>
                <a:lnTo>
                  <a:pt x="143" y="233"/>
                </a:lnTo>
                <a:lnTo>
                  <a:pt x="167" y="253"/>
                </a:lnTo>
                <a:lnTo>
                  <a:pt x="179" y="273"/>
                </a:lnTo>
                <a:lnTo>
                  <a:pt x="179" y="292"/>
                </a:lnTo>
                <a:lnTo>
                  <a:pt x="173" y="312"/>
                </a:lnTo>
                <a:lnTo>
                  <a:pt x="155" y="325"/>
                </a:lnTo>
                <a:lnTo>
                  <a:pt x="149" y="332"/>
                </a:lnTo>
                <a:lnTo>
                  <a:pt x="137" y="332"/>
                </a:lnTo>
                <a:lnTo>
                  <a:pt x="113" y="322"/>
                </a:lnTo>
                <a:lnTo>
                  <a:pt x="89" y="309"/>
                </a:lnTo>
                <a:lnTo>
                  <a:pt x="71" y="292"/>
                </a:lnTo>
                <a:lnTo>
                  <a:pt x="59" y="273"/>
                </a:lnTo>
                <a:lnTo>
                  <a:pt x="53" y="256"/>
                </a:lnTo>
                <a:lnTo>
                  <a:pt x="47" y="250"/>
                </a:lnTo>
                <a:lnTo>
                  <a:pt x="41" y="247"/>
                </a:lnTo>
                <a:lnTo>
                  <a:pt x="30" y="250"/>
                </a:lnTo>
                <a:lnTo>
                  <a:pt x="24" y="256"/>
                </a:lnTo>
                <a:lnTo>
                  <a:pt x="24" y="263"/>
                </a:lnTo>
                <a:lnTo>
                  <a:pt x="30" y="273"/>
                </a:lnTo>
                <a:lnTo>
                  <a:pt x="30" y="289"/>
                </a:lnTo>
                <a:lnTo>
                  <a:pt x="35" y="302"/>
                </a:lnTo>
                <a:lnTo>
                  <a:pt x="35" y="306"/>
                </a:lnTo>
                <a:lnTo>
                  <a:pt x="35" y="312"/>
                </a:lnTo>
                <a:lnTo>
                  <a:pt x="24" y="329"/>
                </a:lnTo>
                <a:lnTo>
                  <a:pt x="6" y="348"/>
                </a:lnTo>
                <a:lnTo>
                  <a:pt x="0" y="365"/>
                </a:lnTo>
                <a:lnTo>
                  <a:pt x="0" y="371"/>
                </a:lnTo>
                <a:lnTo>
                  <a:pt x="6" y="375"/>
                </a:lnTo>
                <a:lnTo>
                  <a:pt x="24" y="381"/>
                </a:lnTo>
                <a:lnTo>
                  <a:pt x="35" y="381"/>
                </a:lnTo>
                <a:lnTo>
                  <a:pt x="41" y="378"/>
                </a:lnTo>
                <a:lnTo>
                  <a:pt x="47" y="371"/>
                </a:lnTo>
                <a:lnTo>
                  <a:pt x="47" y="365"/>
                </a:lnTo>
                <a:lnTo>
                  <a:pt x="53" y="361"/>
                </a:lnTo>
                <a:lnTo>
                  <a:pt x="65" y="355"/>
                </a:lnTo>
                <a:lnTo>
                  <a:pt x="77" y="355"/>
                </a:lnTo>
                <a:lnTo>
                  <a:pt x="89" y="361"/>
                </a:lnTo>
                <a:lnTo>
                  <a:pt x="101" y="368"/>
                </a:lnTo>
                <a:lnTo>
                  <a:pt x="119" y="375"/>
                </a:lnTo>
                <a:lnTo>
                  <a:pt x="125" y="381"/>
                </a:lnTo>
                <a:lnTo>
                  <a:pt x="125" y="394"/>
                </a:lnTo>
                <a:lnTo>
                  <a:pt x="125" y="407"/>
                </a:lnTo>
                <a:lnTo>
                  <a:pt x="119" y="421"/>
                </a:lnTo>
                <a:lnTo>
                  <a:pt x="113" y="430"/>
                </a:lnTo>
                <a:lnTo>
                  <a:pt x="113" y="447"/>
                </a:lnTo>
                <a:lnTo>
                  <a:pt x="113" y="460"/>
                </a:lnTo>
                <a:lnTo>
                  <a:pt x="131" y="463"/>
                </a:lnTo>
                <a:lnTo>
                  <a:pt x="149" y="463"/>
                </a:lnTo>
                <a:lnTo>
                  <a:pt x="161" y="460"/>
                </a:lnTo>
                <a:lnTo>
                  <a:pt x="167" y="453"/>
                </a:lnTo>
                <a:lnTo>
                  <a:pt x="179" y="443"/>
                </a:lnTo>
                <a:lnTo>
                  <a:pt x="185" y="440"/>
                </a:lnTo>
                <a:lnTo>
                  <a:pt x="203" y="440"/>
                </a:lnTo>
                <a:lnTo>
                  <a:pt x="209" y="443"/>
                </a:lnTo>
                <a:lnTo>
                  <a:pt x="215" y="450"/>
                </a:lnTo>
                <a:lnTo>
                  <a:pt x="215" y="463"/>
                </a:lnTo>
                <a:lnTo>
                  <a:pt x="209" y="480"/>
                </a:lnTo>
                <a:lnTo>
                  <a:pt x="203" y="499"/>
                </a:lnTo>
                <a:lnTo>
                  <a:pt x="197" y="512"/>
                </a:lnTo>
                <a:lnTo>
                  <a:pt x="203" y="532"/>
                </a:lnTo>
                <a:lnTo>
                  <a:pt x="209" y="535"/>
                </a:lnTo>
                <a:lnTo>
                  <a:pt x="215" y="539"/>
                </a:lnTo>
                <a:lnTo>
                  <a:pt x="227" y="535"/>
                </a:lnTo>
                <a:lnTo>
                  <a:pt x="239" y="529"/>
                </a:lnTo>
                <a:lnTo>
                  <a:pt x="257" y="506"/>
                </a:lnTo>
                <a:lnTo>
                  <a:pt x="275" y="489"/>
                </a:lnTo>
                <a:lnTo>
                  <a:pt x="281" y="480"/>
                </a:lnTo>
                <a:lnTo>
                  <a:pt x="287" y="476"/>
                </a:lnTo>
                <a:lnTo>
                  <a:pt x="299" y="473"/>
                </a:lnTo>
                <a:lnTo>
                  <a:pt x="305" y="473"/>
                </a:lnTo>
                <a:lnTo>
                  <a:pt x="323" y="480"/>
                </a:lnTo>
                <a:lnTo>
                  <a:pt x="329" y="489"/>
                </a:lnTo>
                <a:lnTo>
                  <a:pt x="329" y="506"/>
                </a:lnTo>
                <a:lnTo>
                  <a:pt x="329" y="519"/>
                </a:lnTo>
                <a:lnTo>
                  <a:pt x="323" y="535"/>
                </a:lnTo>
                <a:lnTo>
                  <a:pt x="317" y="552"/>
                </a:lnTo>
                <a:lnTo>
                  <a:pt x="311" y="568"/>
                </a:lnTo>
                <a:lnTo>
                  <a:pt x="317" y="598"/>
                </a:lnTo>
                <a:lnTo>
                  <a:pt x="323" y="627"/>
                </a:lnTo>
                <a:lnTo>
                  <a:pt x="335" y="650"/>
                </a:lnTo>
                <a:lnTo>
                  <a:pt x="353" y="670"/>
                </a:lnTo>
                <a:lnTo>
                  <a:pt x="389" y="686"/>
                </a:lnTo>
                <a:lnTo>
                  <a:pt x="419" y="703"/>
                </a:lnTo>
                <a:lnTo>
                  <a:pt x="437" y="709"/>
                </a:lnTo>
                <a:lnTo>
                  <a:pt x="449" y="713"/>
                </a:lnTo>
                <a:lnTo>
                  <a:pt x="461" y="716"/>
                </a:lnTo>
                <a:lnTo>
                  <a:pt x="473" y="716"/>
                </a:lnTo>
                <a:lnTo>
                  <a:pt x="491" y="716"/>
                </a:lnTo>
                <a:lnTo>
                  <a:pt x="508" y="713"/>
                </a:lnTo>
                <a:lnTo>
                  <a:pt x="556" y="703"/>
                </a:lnTo>
                <a:lnTo>
                  <a:pt x="592" y="686"/>
                </a:lnTo>
                <a:lnTo>
                  <a:pt x="610" y="677"/>
                </a:lnTo>
                <a:lnTo>
                  <a:pt x="628" y="663"/>
                </a:lnTo>
                <a:lnTo>
                  <a:pt x="658" y="631"/>
                </a:lnTo>
                <a:lnTo>
                  <a:pt x="682" y="591"/>
                </a:lnTo>
                <a:lnTo>
                  <a:pt x="706" y="549"/>
                </a:lnTo>
                <a:lnTo>
                  <a:pt x="718" y="506"/>
                </a:lnTo>
                <a:lnTo>
                  <a:pt x="724" y="486"/>
                </a:lnTo>
                <a:lnTo>
                  <a:pt x="724" y="470"/>
                </a:lnTo>
                <a:lnTo>
                  <a:pt x="724" y="434"/>
                </a:lnTo>
              </a:path>
            </a:pathLst>
          </a:custGeom>
          <a:solidFill>
            <a:srgbClr val="99CCFF"/>
          </a:solidFill>
          <a:ln>
            <a:noFill/>
          </a:ln>
          <a:effectLst>
            <a:outerShdw blurRad="63500" dist="35921" dir="2700000" algn="ctr" rotWithShape="0">
              <a:schemeClr val="tx1"/>
            </a:outerShdw>
          </a:effectLst>
          <a:extLst>
            <a:ext uri="{91240B29-F687-4F45-9708-019B960494DF}">
              <a14:hiddenLine xmlns:a14="http://schemas.microsoft.com/office/drawing/2010/main" w="9525" cap="rnd">
                <a:solidFill>
                  <a:srgbClr val="000000"/>
                </a:solidFill>
                <a:round/>
                <a:headEnd/>
                <a:tailEnd/>
              </a14:hiddenLine>
            </a:ext>
          </a:extLst>
        </p:spPr>
        <p:txBody>
          <a:bodyPr/>
          <a:lstStyle/>
          <a:p>
            <a:endParaRPr lang="en-AU"/>
          </a:p>
        </p:txBody>
      </p:sp>
      <p:sp>
        <p:nvSpPr>
          <p:cNvPr id="25625" name="Freeform 25">
            <a:extLst>
              <a:ext uri="{FF2B5EF4-FFF2-40B4-BE49-F238E27FC236}">
                <a16:creationId xmlns:a16="http://schemas.microsoft.com/office/drawing/2014/main" id="{D49B5B0B-8BA2-4212-A31B-8925B8EF1036}"/>
              </a:ext>
            </a:extLst>
          </p:cNvPr>
          <p:cNvSpPr>
            <a:spLocks/>
          </p:cNvSpPr>
          <p:nvPr/>
        </p:nvSpPr>
        <p:spPr bwMode="auto">
          <a:xfrm>
            <a:off x="4546600" y="2289175"/>
            <a:ext cx="106363" cy="222250"/>
          </a:xfrm>
          <a:custGeom>
            <a:avLst/>
            <a:gdLst>
              <a:gd name="T0" fmla="*/ 2147483647 w 75"/>
              <a:gd name="T1" fmla="*/ 2147483647 h 140"/>
              <a:gd name="T2" fmla="*/ 2147483647 w 75"/>
              <a:gd name="T3" fmla="*/ 2147483647 h 140"/>
              <a:gd name="T4" fmla="*/ 2147483647 w 75"/>
              <a:gd name="T5" fmla="*/ 2147483647 h 140"/>
              <a:gd name="T6" fmla="*/ 2147483647 w 75"/>
              <a:gd name="T7" fmla="*/ 2147483647 h 140"/>
              <a:gd name="T8" fmla="*/ 2147483647 w 75"/>
              <a:gd name="T9" fmla="*/ 2147483647 h 140"/>
              <a:gd name="T10" fmla="*/ 2147483647 w 75"/>
              <a:gd name="T11" fmla="*/ 2147483647 h 140"/>
              <a:gd name="T12" fmla="*/ 2147483647 w 75"/>
              <a:gd name="T13" fmla="*/ 0 h 140"/>
              <a:gd name="T14" fmla="*/ 2147483647 w 75"/>
              <a:gd name="T15" fmla="*/ 2147483647 h 140"/>
              <a:gd name="T16" fmla="*/ 2147483647 w 75"/>
              <a:gd name="T17" fmla="*/ 2147483647 h 140"/>
              <a:gd name="T18" fmla="*/ 0 w 75"/>
              <a:gd name="T19" fmla="*/ 2147483647 h 140"/>
              <a:gd name="T20" fmla="*/ 0 w 75"/>
              <a:gd name="T21" fmla="*/ 2147483647 h 140"/>
              <a:gd name="T22" fmla="*/ 0 w 75"/>
              <a:gd name="T23" fmla="*/ 2147483647 h 140"/>
              <a:gd name="T24" fmla="*/ 0 w 75"/>
              <a:gd name="T25" fmla="*/ 2147483647 h 140"/>
              <a:gd name="T26" fmla="*/ 2147483647 w 75"/>
              <a:gd name="T27" fmla="*/ 2147483647 h 140"/>
              <a:gd name="T28" fmla="*/ 2147483647 w 75"/>
              <a:gd name="T29" fmla="*/ 2147483647 h 140"/>
              <a:gd name="T30" fmla="*/ 2147483647 w 75"/>
              <a:gd name="T31" fmla="*/ 2147483647 h 140"/>
              <a:gd name="T32" fmla="*/ 2147483647 w 75"/>
              <a:gd name="T33" fmla="*/ 2147483647 h 140"/>
              <a:gd name="T34" fmla="*/ 2147483647 w 75"/>
              <a:gd name="T35" fmla="*/ 2147483647 h 140"/>
              <a:gd name="T36" fmla="*/ 2147483647 w 75"/>
              <a:gd name="T37" fmla="*/ 2147483647 h 140"/>
              <a:gd name="T38" fmla="*/ 2147483647 w 75"/>
              <a:gd name="T39" fmla="*/ 2147483647 h 140"/>
              <a:gd name="T40" fmla="*/ 2147483647 w 75"/>
              <a:gd name="T41" fmla="*/ 2147483647 h 140"/>
              <a:gd name="T42" fmla="*/ 2147483647 w 75"/>
              <a:gd name="T43" fmla="*/ 2147483647 h 140"/>
              <a:gd name="T44" fmla="*/ 2147483647 w 75"/>
              <a:gd name="T45" fmla="*/ 2147483647 h 140"/>
              <a:gd name="T46" fmla="*/ 2147483647 w 75"/>
              <a:gd name="T47" fmla="*/ 2147483647 h 14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5"/>
              <a:gd name="T73" fmla="*/ 0 h 140"/>
              <a:gd name="T74" fmla="*/ 75 w 75"/>
              <a:gd name="T75" fmla="*/ 140 h 140"/>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5" h="140">
                <a:moveTo>
                  <a:pt x="74" y="79"/>
                </a:moveTo>
                <a:lnTo>
                  <a:pt x="74" y="51"/>
                </a:lnTo>
                <a:lnTo>
                  <a:pt x="74" y="36"/>
                </a:lnTo>
                <a:lnTo>
                  <a:pt x="68" y="25"/>
                </a:lnTo>
                <a:lnTo>
                  <a:pt x="58" y="10"/>
                </a:lnTo>
                <a:lnTo>
                  <a:pt x="53" y="3"/>
                </a:lnTo>
                <a:lnTo>
                  <a:pt x="47" y="0"/>
                </a:lnTo>
                <a:lnTo>
                  <a:pt x="26" y="3"/>
                </a:lnTo>
                <a:lnTo>
                  <a:pt x="5" y="13"/>
                </a:lnTo>
                <a:lnTo>
                  <a:pt x="0" y="33"/>
                </a:lnTo>
                <a:lnTo>
                  <a:pt x="0" y="58"/>
                </a:lnTo>
                <a:lnTo>
                  <a:pt x="0" y="76"/>
                </a:lnTo>
                <a:lnTo>
                  <a:pt x="0" y="96"/>
                </a:lnTo>
                <a:lnTo>
                  <a:pt x="5" y="117"/>
                </a:lnTo>
                <a:lnTo>
                  <a:pt x="5" y="124"/>
                </a:lnTo>
                <a:lnTo>
                  <a:pt x="10" y="129"/>
                </a:lnTo>
                <a:lnTo>
                  <a:pt x="21" y="137"/>
                </a:lnTo>
                <a:lnTo>
                  <a:pt x="37" y="139"/>
                </a:lnTo>
                <a:lnTo>
                  <a:pt x="47" y="137"/>
                </a:lnTo>
                <a:lnTo>
                  <a:pt x="58" y="132"/>
                </a:lnTo>
                <a:lnTo>
                  <a:pt x="63" y="122"/>
                </a:lnTo>
                <a:lnTo>
                  <a:pt x="68" y="109"/>
                </a:lnTo>
                <a:lnTo>
                  <a:pt x="74" y="94"/>
                </a:lnTo>
                <a:lnTo>
                  <a:pt x="74" y="79"/>
                </a:lnTo>
              </a:path>
            </a:pathLst>
          </a:custGeom>
          <a:solidFill>
            <a:srgbClr val="FF00FF"/>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AU"/>
          </a:p>
        </p:txBody>
      </p:sp>
      <p:sp>
        <p:nvSpPr>
          <p:cNvPr id="25626" name="Freeform 26">
            <a:extLst>
              <a:ext uri="{FF2B5EF4-FFF2-40B4-BE49-F238E27FC236}">
                <a16:creationId xmlns:a16="http://schemas.microsoft.com/office/drawing/2014/main" id="{A99861FB-DB38-416A-97C8-F46F1A7E900D}"/>
              </a:ext>
            </a:extLst>
          </p:cNvPr>
          <p:cNvSpPr>
            <a:spLocks/>
          </p:cNvSpPr>
          <p:nvPr/>
        </p:nvSpPr>
        <p:spPr bwMode="auto">
          <a:xfrm>
            <a:off x="4806950" y="2395538"/>
            <a:ext cx="168275" cy="204787"/>
          </a:xfrm>
          <a:custGeom>
            <a:avLst/>
            <a:gdLst>
              <a:gd name="T0" fmla="*/ 2147483647 w 119"/>
              <a:gd name="T1" fmla="*/ 2147483647 h 129"/>
              <a:gd name="T2" fmla="*/ 2147483647 w 119"/>
              <a:gd name="T3" fmla="*/ 2147483647 h 129"/>
              <a:gd name="T4" fmla="*/ 2147483647 w 119"/>
              <a:gd name="T5" fmla="*/ 2147483647 h 129"/>
              <a:gd name="T6" fmla="*/ 2147483647 w 119"/>
              <a:gd name="T7" fmla="*/ 2147483647 h 129"/>
              <a:gd name="T8" fmla="*/ 2147483647 w 119"/>
              <a:gd name="T9" fmla="*/ 0 h 129"/>
              <a:gd name="T10" fmla="*/ 2147483647 w 119"/>
              <a:gd name="T11" fmla="*/ 2147483647 h 129"/>
              <a:gd name="T12" fmla="*/ 2147483647 w 119"/>
              <a:gd name="T13" fmla="*/ 2147483647 h 129"/>
              <a:gd name="T14" fmla="*/ 2147483647 w 119"/>
              <a:gd name="T15" fmla="*/ 2147483647 h 129"/>
              <a:gd name="T16" fmla="*/ 2147483647 w 119"/>
              <a:gd name="T17" fmla="*/ 2147483647 h 129"/>
              <a:gd name="T18" fmla="*/ 2147483647 w 119"/>
              <a:gd name="T19" fmla="*/ 2147483647 h 129"/>
              <a:gd name="T20" fmla="*/ 2147483647 w 119"/>
              <a:gd name="T21" fmla="*/ 2147483647 h 129"/>
              <a:gd name="T22" fmla="*/ 2147483647 w 119"/>
              <a:gd name="T23" fmla="*/ 2147483647 h 129"/>
              <a:gd name="T24" fmla="*/ 2147483647 w 119"/>
              <a:gd name="T25" fmla="*/ 2147483647 h 129"/>
              <a:gd name="T26" fmla="*/ 2147483647 w 119"/>
              <a:gd name="T27" fmla="*/ 2147483647 h 129"/>
              <a:gd name="T28" fmla="*/ 2147483647 w 119"/>
              <a:gd name="T29" fmla="*/ 2147483647 h 129"/>
              <a:gd name="T30" fmla="*/ 2147483647 w 119"/>
              <a:gd name="T31" fmla="*/ 2147483647 h 129"/>
              <a:gd name="T32" fmla="*/ 2147483647 w 119"/>
              <a:gd name="T33" fmla="*/ 2147483647 h 129"/>
              <a:gd name="T34" fmla="*/ 2147483647 w 119"/>
              <a:gd name="T35" fmla="*/ 2147483647 h 129"/>
              <a:gd name="T36" fmla="*/ 2147483647 w 119"/>
              <a:gd name="T37" fmla="*/ 2147483647 h 129"/>
              <a:gd name="T38" fmla="*/ 0 w 119"/>
              <a:gd name="T39" fmla="*/ 2147483647 h 129"/>
              <a:gd name="T40" fmla="*/ 0 w 119"/>
              <a:gd name="T41" fmla="*/ 2147483647 h 129"/>
              <a:gd name="T42" fmla="*/ 0 w 119"/>
              <a:gd name="T43" fmla="*/ 2147483647 h 129"/>
              <a:gd name="T44" fmla="*/ 0 w 119"/>
              <a:gd name="T45" fmla="*/ 2147483647 h 129"/>
              <a:gd name="T46" fmla="*/ 0 w 119"/>
              <a:gd name="T47" fmla="*/ 2147483647 h 129"/>
              <a:gd name="T48" fmla="*/ 2147483647 w 119"/>
              <a:gd name="T49" fmla="*/ 2147483647 h 129"/>
              <a:gd name="T50" fmla="*/ 2147483647 w 119"/>
              <a:gd name="T51" fmla="*/ 2147483647 h 12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19"/>
              <a:gd name="T79" fmla="*/ 0 h 129"/>
              <a:gd name="T80" fmla="*/ 119 w 119"/>
              <a:gd name="T81" fmla="*/ 129 h 129"/>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19" h="129">
                <a:moveTo>
                  <a:pt x="28" y="26"/>
                </a:moveTo>
                <a:lnTo>
                  <a:pt x="39" y="13"/>
                </a:lnTo>
                <a:lnTo>
                  <a:pt x="45" y="8"/>
                </a:lnTo>
                <a:lnTo>
                  <a:pt x="51" y="5"/>
                </a:lnTo>
                <a:lnTo>
                  <a:pt x="68" y="0"/>
                </a:lnTo>
                <a:lnTo>
                  <a:pt x="84" y="2"/>
                </a:lnTo>
                <a:lnTo>
                  <a:pt x="96" y="10"/>
                </a:lnTo>
                <a:lnTo>
                  <a:pt x="113" y="26"/>
                </a:lnTo>
                <a:lnTo>
                  <a:pt x="118" y="37"/>
                </a:lnTo>
                <a:lnTo>
                  <a:pt x="118" y="47"/>
                </a:lnTo>
                <a:lnTo>
                  <a:pt x="118" y="71"/>
                </a:lnTo>
                <a:lnTo>
                  <a:pt x="101" y="94"/>
                </a:lnTo>
                <a:lnTo>
                  <a:pt x="96" y="107"/>
                </a:lnTo>
                <a:lnTo>
                  <a:pt x="84" y="115"/>
                </a:lnTo>
                <a:lnTo>
                  <a:pt x="62" y="126"/>
                </a:lnTo>
                <a:lnTo>
                  <a:pt x="45" y="128"/>
                </a:lnTo>
                <a:lnTo>
                  <a:pt x="34" y="128"/>
                </a:lnTo>
                <a:lnTo>
                  <a:pt x="17" y="123"/>
                </a:lnTo>
                <a:lnTo>
                  <a:pt x="5" y="118"/>
                </a:lnTo>
                <a:lnTo>
                  <a:pt x="0" y="110"/>
                </a:lnTo>
                <a:lnTo>
                  <a:pt x="0" y="97"/>
                </a:lnTo>
                <a:lnTo>
                  <a:pt x="0" y="84"/>
                </a:lnTo>
                <a:lnTo>
                  <a:pt x="0" y="68"/>
                </a:lnTo>
                <a:lnTo>
                  <a:pt x="0" y="55"/>
                </a:lnTo>
                <a:lnTo>
                  <a:pt x="11" y="39"/>
                </a:lnTo>
                <a:lnTo>
                  <a:pt x="28" y="26"/>
                </a:lnTo>
              </a:path>
            </a:pathLst>
          </a:custGeom>
          <a:solidFill>
            <a:srgbClr val="FF00FF"/>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AU"/>
          </a:p>
        </p:txBody>
      </p:sp>
      <p:sp>
        <p:nvSpPr>
          <p:cNvPr id="25627" name="Freeform 27">
            <a:extLst>
              <a:ext uri="{FF2B5EF4-FFF2-40B4-BE49-F238E27FC236}">
                <a16:creationId xmlns:a16="http://schemas.microsoft.com/office/drawing/2014/main" id="{2D474606-E875-45E2-A794-D8B6662142F0}"/>
              </a:ext>
            </a:extLst>
          </p:cNvPr>
          <p:cNvSpPr>
            <a:spLocks/>
          </p:cNvSpPr>
          <p:nvPr/>
        </p:nvSpPr>
        <p:spPr bwMode="auto">
          <a:xfrm>
            <a:off x="4554538" y="2603500"/>
            <a:ext cx="144462" cy="223838"/>
          </a:xfrm>
          <a:custGeom>
            <a:avLst/>
            <a:gdLst>
              <a:gd name="T0" fmla="*/ 2147483647 w 102"/>
              <a:gd name="T1" fmla="*/ 2147483647 h 141"/>
              <a:gd name="T2" fmla="*/ 2147483647 w 102"/>
              <a:gd name="T3" fmla="*/ 2147483647 h 141"/>
              <a:gd name="T4" fmla="*/ 2147483647 w 102"/>
              <a:gd name="T5" fmla="*/ 2147483647 h 141"/>
              <a:gd name="T6" fmla="*/ 2147483647 w 102"/>
              <a:gd name="T7" fmla="*/ 2147483647 h 141"/>
              <a:gd name="T8" fmla="*/ 2147483647 w 102"/>
              <a:gd name="T9" fmla="*/ 0 h 141"/>
              <a:gd name="T10" fmla="*/ 2147483647 w 102"/>
              <a:gd name="T11" fmla="*/ 2147483647 h 141"/>
              <a:gd name="T12" fmla="*/ 2147483647 w 102"/>
              <a:gd name="T13" fmla="*/ 2147483647 h 141"/>
              <a:gd name="T14" fmla="*/ 2147483647 w 102"/>
              <a:gd name="T15" fmla="*/ 2147483647 h 141"/>
              <a:gd name="T16" fmla="*/ 2147483647 w 102"/>
              <a:gd name="T17" fmla="*/ 2147483647 h 141"/>
              <a:gd name="T18" fmla="*/ 2147483647 w 102"/>
              <a:gd name="T19" fmla="*/ 2147483647 h 141"/>
              <a:gd name="T20" fmla="*/ 0 w 102"/>
              <a:gd name="T21" fmla="*/ 2147483647 h 141"/>
              <a:gd name="T22" fmla="*/ 0 w 102"/>
              <a:gd name="T23" fmla="*/ 2147483647 h 141"/>
              <a:gd name="T24" fmla="*/ 2147483647 w 102"/>
              <a:gd name="T25" fmla="*/ 2147483647 h 141"/>
              <a:gd name="T26" fmla="*/ 2147483647 w 102"/>
              <a:gd name="T27" fmla="*/ 2147483647 h 141"/>
              <a:gd name="T28" fmla="*/ 2147483647 w 102"/>
              <a:gd name="T29" fmla="*/ 2147483647 h 141"/>
              <a:gd name="T30" fmla="*/ 2147483647 w 102"/>
              <a:gd name="T31" fmla="*/ 2147483647 h 141"/>
              <a:gd name="T32" fmla="*/ 2147483647 w 102"/>
              <a:gd name="T33" fmla="*/ 2147483647 h 141"/>
              <a:gd name="T34" fmla="*/ 2147483647 w 102"/>
              <a:gd name="T35" fmla="*/ 2147483647 h 141"/>
              <a:gd name="T36" fmla="*/ 2147483647 w 102"/>
              <a:gd name="T37" fmla="*/ 2147483647 h 141"/>
              <a:gd name="T38" fmla="*/ 2147483647 w 102"/>
              <a:gd name="T39" fmla="*/ 2147483647 h 141"/>
              <a:gd name="T40" fmla="*/ 2147483647 w 102"/>
              <a:gd name="T41" fmla="*/ 2147483647 h 141"/>
              <a:gd name="T42" fmla="*/ 2147483647 w 102"/>
              <a:gd name="T43" fmla="*/ 2147483647 h 141"/>
              <a:gd name="T44" fmla="*/ 2147483647 w 102"/>
              <a:gd name="T45" fmla="*/ 2147483647 h 141"/>
              <a:gd name="T46" fmla="*/ 2147483647 w 102"/>
              <a:gd name="T47" fmla="*/ 2147483647 h 141"/>
              <a:gd name="T48" fmla="*/ 2147483647 w 102"/>
              <a:gd name="T49" fmla="*/ 2147483647 h 141"/>
              <a:gd name="T50" fmla="*/ 2147483647 w 102"/>
              <a:gd name="T51" fmla="*/ 2147483647 h 141"/>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02"/>
              <a:gd name="T79" fmla="*/ 0 h 141"/>
              <a:gd name="T80" fmla="*/ 102 w 102"/>
              <a:gd name="T81" fmla="*/ 141 h 141"/>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02" h="141">
                <a:moveTo>
                  <a:pt x="101" y="43"/>
                </a:moveTo>
                <a:lnTo>
                  <a:pt x="96" y="32"/>
                </a:lnTo>
                <a:lnTo>
                  <a:pt x="90" y="20"/>
                </a:lnTo>
                <a:lnTo>
                  <a:pt x="85" y="9"/>
                </a:lnTo>
                <a:lnTo>
                  <a:pt x="69" y="0"/>
                </a:lnTo>
                <a:lnTo>
                  <a:pt x="53" y="3"/>
                </a:lnTo>
                <a:lnTo>
                  <a:pt x="32" y="12"/>
                </a:lnTo>
                <a:lnTo>
                  <a:pt x="26" y="20"/>
                </a:lnTo>
                <a:lnTo>
                  <a:pt x="16" y="32"/>
                </a:lnTo>
                <a:lnTo>
                  <a:pt x="5" y="55"/>
                </a:lnTo>
                <a:lnTo>
                  <a:pt x="0" y="77"/>
                </a:lnTo>
                <a:lnTo>
                  <a:pt x="0" y="100"/>
                </a:lnTo>
                <a:lnTo>
                  <a:pt x="10" y="120"/>
                </a:lnTo>
                <a:lnTo>
                  <a:pt x="16" y="129"/>
                </a:lnTo>
                <a:lnTo>
                  <a:pt x="21" y="137"/>
                </a:lnTo>
                <a:lnTo>
                  <a:pt x="32" y="140"/>
                </a:lnTo>
                <a:lnTo>
                  <a:pt x="42" y="140"/>
                </a:lnTo>
                <a:lnTo>
                  <a:pt x="48" y="134"/>
                </a:lnTo>
                <a:lnTo>
                  <a:pt x="58" y="126"/>
                </a:lnTo>
                <a:lnTo>
                  <a:pt x="64" y="112"/>
                </a:lnTo>
                <a:lnTo>
                  <a:pt x="74" y="100"/>
                </a:lnTo>
                <a:lnTo>
                  <a:pt x="80" y="89"/>
                </a:lnTo>
                <a:lnTo>
                  <a:pt x="85" y="72"/>
                </a:lnTo>
                <a:lnTo>
                  <a:pt x="85" y="60"/>
                </a:lnTo>
                <a:lnTo>
                  <a:pt x="96" y="52"/>
                </a:lnTo>
                <a:lnTo>
                  <a:pt x="101" y="43"/>
                </a:lnTo>
              </a:path>
            </a:pathLst>
          </a:custGeom>
          <a:solidFill>
            <a:srgbClr val="FF00FF"/>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AU"/>
          </a:p>
        </p:txBody>
      </p:sp>
      <p:sp>
        <p:nvSpPr>
          <p:cNvPr id="25628" name="Freeform 28">
            <a:extLst>
              <a:ext uri="{FF2B5EF4-FFF2-40B4-BE49-F238E27FC236}">
                <a16:creationId xmlns:a16="http://schemas.microsoft.com/office/drawing/2014/main" id="{F8C24260-5A8D-408D-B0B7-A7ED02ABB34D}"/>
              </a:ext>
            </a:extLst>
          </p:cNvPr>
          <p:cNvSpPr>
            <a:spLocks/>
          </p:cNvSpPr>
          <p:nvPr/>
        </p:nvSpPr>
        <p:spPr bwMode="auto">
          <a:xfrm>
            <a:off x="4697413" y="2735263"/>
            <a:ext cx="95250" cy="188912"/>
          </a:xfrm>
          <a:custGeom>
            <a:avLst/>
            <a:gdLst>
              <a:gd name="T0" fmla="*/ 2147483647 w 67"/>
              <a:gd name="T1" fmla="*/ 2147483647 h 119"/>
              <a:gd name="T2" fmla="*/ 2147483647 w 67"/>
              <a:gd name="T3" fmla="*/ 2147483647 h 119"/>
              <a:gd name="T4" fmla="*/ 2147483647 w 67"/>
              <a:gd name="T5" fmla="*/ 2147483647 h 119"/>
              <a:gd name="T6" fmla="*/ 2147483647 w 67"/>
              <a:gd name="T7" fmla="*/ 0 h 119"/>
              <a:gd name="T8" fmla="*/ 2147483647 w 67"/>
              <a:gd name="T9" fmla="*/ 2147483647 h 119"/>
              <a:gd name="T10" fmla="*/ 2147483647 w 67"/>
              <a:gd name="T11" fmla="*/ 2147483647 h 119"/>
              <a:gd name="T12" fmla="*/ 0 w 67"/>
              <a:gd name="T13" fmla="*/ 2147483647 h 119"/>
              <a:gd name="T14" fmla="*/ 0 w 67"/>
              <a:gd name="T15" fmla="*/ 2147483647 h 119"/>
              <a:gd name="T16" fmla="*/ 0 w 67"/>
              <a:gd name="T17" fmla="*/ 2147483647 h 119"/>
              <a:gd name="T18" fmla="*/ 0 w 67"/>
              <a:gd name="T19" fmla="*/ 2147483647 h 119"/>
              <a:gd name="T20" fmla="*/ 2147483647 w 67"/>
              <a:gd name="T21" fmla="*/ 2147483647 h 119"/>
              <a:gd name="T22" fmla="*/ 2147483647 w 67"/>
              <a:gd name="T23" fmla="*/ 2147483647 h 119"/>
              <a:gd name="T24" fmla="*/ 2147483647 w 67"/>
              <a:gd name="T25" fmla="*/ 2147483647 h 119"/>
              <a:gd name="T26" fmla="*/ 2147483647 w 67"/>
              <a:gd name="T27" fmla="*/ 2147483647 h 119"/>
              <a:gd name="T28" fmla="*/ 2147483647 w 67"/>
              <a:gd name="T29" fmla="*/ 2147483647 h 119"/>
              <a:gd name="T30" fmla="*/ 2147483647 w 67"/>
              <a:gd name="T31" fmla="*/ 2147483647 h 119"/>
              <a:gd name="T32" fmla="*/ 2147483647 w 67"/>
              <a:gd name="T33" fmla="*/ 2147483647 h 119"/>
              <a:gd name="T34" fmla="*/ 2147483647 w 67"/>
              <a:gd name="T35" fmla="*/ 2147483647 h 119"/>
              <a:gd name="T36" fmla="*/ 2147483647 w 67"/>
              <a:gd name="T37" fmla="*/ 2147483647 h 119"/>
              <a:gd name="T38" fmla="*/ 2147483647 w 67"/>
              <a:gd name="T39" fmla="*/ 2147483647 h 119"/>
              <a:gd name="T40" fmla="*/ 2147483647 w 67"/>
              <a:gd name="T41" fmla="*/ 2147483647 h 119"/>
              <a:gd name="T42" fmla="*/ 2147483647 w 67"/>
              <a:gd name="T43" fmla="*/ 2147483647 h 119"/>
              <a:gd name="T44" fmla="*/ 2147483647 w 67"/>
              <a:gd name="T45" fmla="*/ 2147483647 h 119"/>
              <a:gd name="T46" fmla="*/ 2147483647 w 67"/>
              <a:gd name="T47" fmla="*/ 2147483647 h 11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67"/>
              <a:gd name="T73" fmla="*/ 0 h 119"/>
              <a:gd name="T74" fmla="*/ 67 w 67"/>
              <a:gd name="T75" fmla="*/ 119 h 119"/>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67" h="119">
                <a:moveTo>
                  <a:pt x="49" y="21"/>
                </a:moveTo>
                <a:lnTo>
                  <a:pt x="38" y="9"/>
                </a:lnTo>
                <a:lnTo>
                  <a:pt x="33" y="3"/>
                </a:lnTo>
                <a:lnTo>
                  <a:pt x="27" y="0"/>
                </a:lnTo>
                <a:lnTo>
                  <a:pt x="17" y="6"/>
                </a:lnTo>
                <a:lnTo>
                  <a:pt x="6" y="18"/>
                </a:lnTo>
                <a:lnTo>
                  <a:pt x="0" y="27"/>
                </a:lnTo>
                <a:lnTo>
                  <a:pt x="0" y="41"/>
                </a:lnTo>
                <a:lnTo>
                  <a:pt x="0" y="56"/>
                </a:lnTo>
                <a:lnTo>
                  <a:pt x="0" y="68"/>
                </a:lnTo>
                <a:lnTo>
                  <a:pt x="11" y="89"/>
                </a:lnTo>
                <a:lnTo>
                  <a:pt x="27" y="106"/>
                </a:lnTo>
                <a:lnTo>
                  <a:pt x="44" y="115"/>
                </a:lnTo>
                <a:lnTo>
                  <a:pt x="55" y="118"/>
                </a:lnTo>
                <a:lnTo>
                  <a:pt x="60" y="115"/>
                </a:lnTo>
                <a:lnTo>
                  <a:pt x="66" y="103"/>
                </a:lnTo>
                <a:lnTo>
                  <a:pt x="66" y="97"/>
                </a:lnTo>
                <a:lnTo>
                  <a:pt x="66" y="89"/>
                </a:lnTo>
                <a:lnTo>
                  <a:pt x="66" y="74"/>
                </a:lnTo>
                <a:lnTo>
                  <a:pt x="60" y="56"/>
                </a:lnTo>
                <a:lnTo>
                  <a:pt x="60" y="47"/>
                </a:lnTo>
                <a:lnTo>
                  <a:pt x="55" y="41"/>
                </a:lnTo>
                <a:lnTo>
                  <a:pt x="55" y="30"/>
                </a:lnTo>
                <a:lnTo>
                  <a:pt x="49" y="21"/>
                </a:lnTo>
              </a:path>
            </a:pathLst>
          </a:custGeom>
          <a:solidFill>
            <a:srgbClr val="FF00FF"/>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AU"/>
          </a:p>
        </p:txBody>
      </p:sp>
      <p:sp>
        <p:nvSpPr>
          <p:cNvPr id="25629" name="Freeform 29">
            <a:extLst>
              <a:ext uri="{FF2B5EF4-FFF2-40B4-BE49-F238E27FC236}">
                <a16:creationId xmlns:a16="http://schemas.microsoft.com/office/drawing/2014/main" id="{9ED716EC-B42A-4612-8438-3320E6979C72}"/>
              </a:ext>
            </a:extLst>
          </p:cNvPr>
          <p:cNvSpPr>
            <a:spLocks/>
          </p:cNvSpPr>
          <p:nvPr/>
        </p:nvSpPr>
        <p:spPr bwMode="auto">
          <a:xfrm>
            <a:off x="4887913" y="2420938"/>
            <a:ext cx="41275" cy="38100"/>
          </a:xfrm>
          <a:custGeom>
            <a:avLst/>
            <a:gdLst>
              <a:gd name="T0" fmla="*/ 2147483647 w 29"/>
              <a:gd name="T1" fmla="*/ 2147483647 h 24"/>
              <a:gd name="T2" fmla="*/ 2147483647 w 29"/>
              <a:gd name="T3" fmla="*/ 0 h 24"/>
              <a:gd name="T4" fmla="*/ 2147483647 w 29"/>
              <a:gd name="T5" fmla="*/ 0 h 24"/>
              <a:gd name="T6" fmla="*/ 2147483647 w 29"/>
              <a:gd name="T7" fmla="*/ 0 h 24"/>
              <a:gd name="T8" fmla="*/ 2147483647 w 29"/>
              <a:gd name="T9" fmla="*/ 2147483647 h 24"/>
              <a:gd name="T10" fmla="*/ 2147483647 w 29"/>
              <a:gd name="T11" fmla="*/ 2147483647 h 24"/>
              <a:gd name="T12" fmla="*/ 0 w 29"/>
              <a:gd name="T13" fmla="*/ 2147483647 h 24"/>
              <a:gd name="T14" fmla="*/ 2147483647 w 29"/>
              <a:gd name="T15" fmla="*/ 2147483647 h 24"/>
              <a:gd name="T16" fmla="*/ 2147483647 w 29"/>
              <a:gd name="T17" fmla="*/ 2147483647 h 24"/>
              <a:gd name="T18" fmla="*/ 2147483647 w 29"/>
              <a:gd name="T19" fmla="*/ 2147483647 h 24"/>
              <a:gd name="T20" fmla="*/ 2147483647 w 29"/>
              <a:gd name="T21" fmla="*/ 2147483647 h 24"/>
              <a:gd name="T22" fmla="*/ 2147483647 w 29"/>
              <a:gd name="T23" fmla="*/ 2147483647 h 24"/>
              <a:gd name="T24" fmla="*/ 2147483647 w 29"/>
              <a:gd name="T25" fmla="*/ 2147483647 h 24"/>
              <a:gd name="T26" fmla="*/ 2147483647 w 29"/>
              <a:gd name="T27" fmla="*/ 2147483647 h 24"/>
              <a:gd name="T28" fmla="*/ 2147483647 w 29"/>
              <a:gd name="T29" fmla="*/ 2147483647 h 2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9"/>
              <a:gd name="T46" fmla="*/ 0 h 24"/>
              <a:gd name="T47" fmla="*/ 29 w 29"/>
              <a:gd name="T48" fmla="*/ 24 h 2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9" h="24">
                <a:moveTo>
                  <a:pt x="28" y="5"/>
                </a:moveTo>
                <a:lnTo>
                  <a:pt x="17" y="0"/>
                </a:lnTo>
                <a:lnTo>
                  <a:pt x="12" y="0"/>
                </a:lnTo>
                <a:lnTo>
                  <a:pt x="6" y="3"/>
                </a:lnTo>
                <a:lnTo>
                  <a:pt x="6" y="5"/>
                </a:lnTo>
                <a:lnTo>
                  <a:pt x="0" y="10"/>
                </a:lnTo>
                <a:lnTo>
                  <a:pt x="6" y="18"/>
                </a:lnTo>
                <a:lnTo>
                  <a:pt x="12" y="23"/>
                </a:lnTo>
                <a:lnTo>
                  <a:pt x="17" y="23"/>
                </a:lnTo>
                <a:lnTo>
                  <a:pt x="23" y="23"/>
                </a:lnTo>
                <a:lnTo>
                  <a:pt x="28" y="18"/>
                </a:lnTo>
                <a:lnTo>
                  <a:pt x="28" y="13"/>
                </a:lnTo>
                <a:lnTo>
                  <a:pt x="28" y="5"/>
                </a:lnTo>
              </a:path>
            </a:pathLst>
          </a:custGeom>
          <a:solidFill>
            <a:srgbClr val="3366FF"/>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AU"/>
          </a:p>
        </p:txBody>
      </p:sp>
      <p:sp>
        <p:nvSpPr>
          <p:cNvPr id="25630" name="Freeform 30">
            <a:extLst>
              <a:ext uri="{FF2B5EF4-FFF2-40B4-BE49-F238E27FC236}">
                <a16:creationId xmlns:a16="http://schemas.microsoft.com/office/drawing/2014/main" id="{F449373D-B92B-476E-BEAB-20D28B1B3614}"/>
              </a:ext>
            </a:extLst>
          </p:cNvPr>
          <p:cNvSpPr>
            <a:spLocks/>
          </p:cNvSpPr>
          <p:nvPr/>
        </p:nvSpPr>
        <p:spPr bwMode="auto">
          <a:xfrm>
            <a:off x="4908550" y="2474913"/>
            <a:ext cx="50800" cy="49212"/>
          </a:xfrm>
          <a:custGeom>
            <a:avLst/>
            <a:gdLst>
              <a:gd name="T0" fmla="*/ 2147483647 w 35"/>
              <a:gd name="T1" fmla="*/ 0 h 31"/>
              <a:gd name="T2" fmla="*/ 2147483647 w 35"/>
              <a:gd name="T3" fmla="*/ 0 h 31"/>
              <a:gd name="T4" fmla="*/ 2147483647 w 35"/>
              <a:gd name="T5" fmla="*/ 0 h 31"/>
              <a:gd name="T6" fmla="*/ 2147483647 w 35"/>
              <a:gd name="T7" fmla="*/ 2147483647 h 31"/>
              <a:gd name="T8" fmla="*/ 2147483647 w 35"/>
              <a:gd name="T9" fmla="*/ 2147483647 h 31"/>
              <a:gd name="T10" fmla="*/ 0 w 35"/>
              <a:gd name="T11" fmla="*/ 2147483647 h 31"/>
              <a:gd name="T12" fmla="*/ 2147483647 w 35"/>
              <a:gd name="T13" fmla="*/ 2147483647 h 31"/>
              <a:gd name="T14" fmla="*/ 2147483647 w 35"/>
              <a:gd name="T15" fmla="*/ 2147483647 h 31"/>
              <a:gd name="T16" fmla="*/ 2147483647 w 35"/>
              <a:gd name="T17" fmla="*/ 2147483647 h 31"/>
              <a:gd name="T18" fmla="*/ 2147483647 w 35"/>
              <a:gd name="T19" fmla="*/ 2147483647 h 31"/>
              <a:gd name="T20" fmla="*/ 2147483647 w 35"/>
              <a:gd name="T21" fmla="*/ 2147483647 h 31"/>
              <a:gd name="T22" fmla="*/ 2147483647 w 35"/>
              <a:gd name="T23" fmla="*/ 2147483647 h 31"/>
              <a:gd name="T24" fmla="*/ 2147483647 w 35"/>
              <a:gd name="T25" fmla="*/ 2147483647 h 31"/>
              <a:gd name="T26" fmla="*/ 2147483647 w 35"/>
              <a:gd name="T27" fmla="*/ 2147483647 h 31"/>
              <a:gd name="T28" fmla="*/ 2147483647 w 35"/>
              <a:gd name="T29" fmla="*/ 2147483647 h 31"/>
              <a:gd name="T30" fmla="*/ 2147483647 w 35"/>
              <a:gd name="T31" fmla="*/ 0 h 3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5"/>
              <a:gd name="T49" fmla="*/ 0 h 31"/>
              <a:gd name="T50" fmla="*/ 35 w 35"/>
              <a:gd name="T51" fmla="*/ 31 h 3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5" h="31">
                <a:moveTo>
                  <a:pt x="28" y="0"/>
                </a:moveTo>
                <a:lnTo>
                  <a:pt x="17" y="0"/>
                </a:lnTo>
                <a:lnTo>
                  <a:pt x="12" y="0"/>
                </a:lnTo>
                <a:lnTo>
                  <a:pt x="6" y="2"/>
                </a:lnTo>
                <a:lnTo>
                  <a:pt x="6" y="5"/>
                </a:lnTo>
                <a:lnTo>
                  <a:pt x="0" y="13"/>
                </a:lnTo>
                <a:lnTo>
                  <a:pt x="6" y="20"/>
                </a:lnTo>
                <a:lnTo>
                  <a:pt x="12" y="25"/>
                </a:lnTo>
                <a:lnTo>
                  <a:pt x="17" y="30"/>
                </a:lnTo>
                <a:lnTo>
                  <a:pt x="23" y="30"/>
                </a:lnTo>
                <a:lnTo>
                  <a:pt x="28" y="30"/>
                </a:lnTo>
                <a:lnTo>
                  <a:pt x="28" y="28"/>
                </a:lnTo>
                <a:lnTo>
                  <a:pt x="34" y="23"/>
                </a:lnTo>
                <a:lnTo>
                  <a:pt x="34" y="13"/>
                </a:lnTo>
                <a:lnTo>
                  <a:pt x="34" y="5"/>
                </a:lnTo>
                <a:lnTo>
                  <a:pt x="28" y="0"/>
                </a:lnTo>
              </a:path>
            </a:pathLst>
          </a:custGeom>
          <a:solidFill>
            <a:srgbClr val="3366FF"/>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AU"/>
          </a:p>
        </p:txBody>
      </p:sp>
      <p:sp>
        <p:nvSpPr>
          <p:cNvPr id="25631" name="Freeform 31">
            <a:extLst>
              <a:ext uri="{FF2B5EF4-FFF2-40B4-BE49-F238E27FC236}">
                <a16:creationId xmlns:a16="http://schemas.microsoft.com/office/drawing/2014/main" id="{1B762301-1821-4730-8853-348014F595DB}"/>
              </a:ext>
            </a:extLst>
          </p:cNvPr>
          <p:cNvSpPr>
            <a:spLocks/>
          </p:cNvSpPr>
          <p:nvPr/>
        </p:nvSpPr>
        <p:spPr bwMode="auto">
          <a:xfrm>
            <a:off x="4832350" y="2497138"/>
            <a:ext cx="31750" cy="30162"/>
          </a:xfrm>
          <a:custGeom>
            <a:avLst/>
            <a:gdLst>
              <a:gd name="T0" fmla="*/ 2147483647 w 23"/>
              <a:gd name="T1" fmla="*/ 0 h 19"/>
              <a:gd name="T2" fmla="*/ 2147483647 w 23"/>
              <a:gd name="T3" fmla="*/ 0 h 19"/>
              <a:gd name="T4" fmla="*/ 2147483647 w 23"/>
              <a:gd name="T5" fmla="*/ 0 h 19"/>
              <a:gd name="T6" fmla="*/ 2147483647 w 23"/>
              <a:gd name="T7" fmla="*/ 2147483647 h 19"/>
              <a:gd name="T8" fmla="*/ 0 w 23"/>
              <a:gd name="T9" fmla="*/ 2147483647 h 19"/>
              <a:gd name="T10" fmla="*/ 2147483647 w 23"/>
              <a:gd name="T11" fmla="*/ 2147483647 h 19"/>
              <a:gd name="T12" fmla="*/ 2147483647 w 23"/>
              <a:gd name="T13" fmla="*/ 2147483647 h 19"/>
              <a:gd name="T14" fmla="*/ 2147483647 w 23"/>
              <a:gd name="T15" fmla="*/ 2147483647 h 19"/>
              <a:gd name="T16" fmla="*/ 2147483647 w 23"/>
              <a:gd name="T17" fmla="*/ 2147483647 h 19"/>
              <a:gd name="T18" fmla="*/ 2147483647 w 23"/>
              <a:gd name="T19" fmla="*/ 2147483647 h 19"/>
              <a:gd name="T20" fmla="*/ 2147483647 w 23"/>
              <a:gd name="T21" fmla="*/ 0 h 1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19"/>
              <a:gd name="T35" fmla="*/ 23 w 23"/>
              <a:gd name="T36" fmla="*/ 19 h 1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19">
                <a:moveTo>
                  <a:pt x="16" y="0"/>
                </a:moveTo>
                <a:lnTo>
                  <a:pt x="11" y="0"/>
                </a:lnTo>
                <a:lnTo>
                  <a:pt x="5" y="0"/>
                </a:lnTo>
                <a:lnTo>
                  <a:pt x="5" y="5"/>
                </a:lnTo>
                <a:lnTo>
                  <a:pt x="0" y="10"/>
                </a:lnTo>
                <a:lnTo>
                  <a:pt x="5" y="15"/>
                </a:lnTo>
                <a:lnTo>
                  <a:pt x="11" y="18"/>
                </a:lnTo>
                <a:lnTo>
                  <a:pt x="16" y="15"/>
                </a:lnTo>
                <a:lnTo>
                  <a:pt x="22" y="8"/>
                </a:lnTo>
                <a:lnTo>
                  <a:pt x="22" y="3"/>
                </a:lnTo>
                <a:lnTo>
                  <a:pt x="16" y="0"/>
                </a:lnTo>
              </a:path>
            </a:pathLst>
          </a:custGeom>
          <a:solidFill>
            <a:srgbClr val="3366FF"/>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AU"/>
          </a:p>
        </p:txBody>
      </p:sp>
      <p:sp>
        <p:nvSpPr>
          <p:cNvPr id="25632" name="Freeform 32">
            <a:extLst>
              <a:ext uri="{FF2B5EF4-FFF2-40B4-BE49-F238E27FC236}">
                <a16:creationId xmlns:a16="http://schemas.microsoft.com/office/drawing/2014/main" id="{659207BF-9737-4C41-9E80-7F574DCD30FA}"/>
              </a:ext>
            </a:extLst>
          </p:cNvPr>
          <p:cNvSpPr>
            <a:spLocks/>
          </p:cNvSpPr>
          <p:nvPr/>
        </p:nvSpPr>
        <p:spPr bwMode="auto">
          <a:xfrm>
            <a:off x="4833938" y="2543175"/>
            <a:ext cx="41275" cy="30163"/>
          </a:xfrm>
          <a:custGeom>
            <a:avLst/>
            <a:gdLst>
              <a:gd name="T0" fmla="*/ 2147483647 w 29"/>
              <a:gd name="T1" fmla="*/ 0 h 19"/>
              <a:gd name="T2" fmla="*/ 0 w 29"/>
              <a:gd name="T3" fmla="*/ 0 h 19"/>
              <a:gd name="T4" fmla="*/ 0 w 29"/>
              <a:gd name="T5" fmla="*/ 2147483647 h 19"/>
              <a:gd name="T6" fmla="*/ 0 w 29"/>
              <a:gd name="T7" fmla="*/ 2147483647 h 19"/>
              <a:gd name="T8" fmla="*/ 2147483647 w 29"/>
              <a:gd name="T9" fmla="*/ 2147483647 h 19"/>
              <a:gd name="T10" fmla="*/ 2147483647 w 29"/>
              <a:gd name="T11" fmla="*/ 2147483647 h 19"/>
              <a:gd name="T12" fmla="*/ 2147483647 w 29"/>
              <a:gd name="T13" fmla="*/ 2147483647 h 19"/>
              <a:gd name="T14" fmla="*/ 2147483647 w 29"/>
              <a:gd name="T15" fmla="*/ 2147483647 h 19"/>
              <a:gd name="T16" fmla="*/ 2147483647 w 29"/>
              <a:gd name="T17" fmla="*/ 2147483647 h 19"/>
              <a:gd name="T18" fmla="*/ 2147483647 w 29"/>
              <a:gd name="T19" fmla="*/ 2147483647 h 19"/>
              <a:gd name="T20" fmla="*/ 2147483647 w 29"/>
              <a:gd name="T21" fmla="*/ 2147483647 h 19"/>
              <a:gd name="T22" fmla="*/ 2147483647 w 29"/>
              <a:gd name="T23" fmla="*/ 0 h 1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9"/>
              <a:gd name="T37" fmla="*/ 0 h 19"/>
              <a:gd name="T38" fmla="*/ 29 w 29"/>
              <a:gd name="T39" fmla="*/ 19 h 1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9" h="19">
                <a:moveTo>
                  <a:pt x="17" y="0"/>
                </a:moveTo>
                <a:lnTo>
                  <a:pt x="0" y="0"/>
                </a:lnTo>
                <a:lnTo>
                  <a:pt x="0" y="5"/>
                </a:lnTo>
                <a:lnTo>
                  <a:pt x="0" y="11"/>
                </a:lnTo>
                <a:lnTo>
                  <a:pt x="6" y="13"/>
                </a:lnTo>
                <a:lnTo>
                  <a:pt x="11" y="16"/>
                </a:lnTo>
                <a:lnTo>
                  <a:pt x="17" y="18"/>
                </a:lnTo>
                <a:lnTo>
                  <a:pt x="22" y="18"/>
                </a:lnTo>
                <a:lnTo>
                  <a:pt x="28" y="13"/>
                </a:lnTo>
                <a:lnTo>
                  <a:pt x="28" y="8"/>
                </a:lnTo>
                <a:lnTo>
                  <a:pt x="22" y="5"/>
                </a:lnTo>
                <a:lnTo>
                  <a:pt x="17" y="0"/>
                </a:lnTo>
              </a:path>
            </a:pathLst>
          </a:custGeom>
          <a:solidFill>
            <a:srgbClr val="3366FF"/>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AU"/>
          </a:p>
        </p:txBody>
      </p:sp>
      <p:sp>
        <p:nvSpPr>
          <p:cNvPr id="25633" name="Freeform 33">
            <a:extLst>
              <a:ext uri="{FF2B5EF4-FFF2-40B4-BE49-F238E27FC236}">
                <a16:creationId xmlns:a16="http://schemas.microsoft.com/office/drawing/2014/main" id="{DAB5D3DA-2BF7-41A8-865E-B0F768A90291}"/>
              </a:ext>
            </a:extLst>
          </p:cNvPr>
          <p:cNvSpPr>
            <a:spLocks/>
          </p:cNvSpPr>
          <p:nvPr/>
        </p:nvSpPr>
        <p:spPr bwMode="auto">
          <a:xfrm>
            <a:off x="4860925" y="2444750"/>
            <a:ext cx="57150" cy="120650"/>
          </a:xfrm>
          <a:custGeom>
            <a:avLst/>
            <a:gdLst>
              <a:gd name="T0" fmla="*/ 2147483647 w 40"/>
              <a:gd name="T1" fmla="*/ 2147483647 h 76"/>
              <a:gd name="T2" fmla="*/ 2147483647 w 40"/>
              <a:gd name="T3" fmla="*/ 2147483647 h 76"/>
              <a:gd name="T4" fmla="*/ 2147483647 w 40"/>
              <a:gd name="T5" fmla="*/ 2147483647 h 76"/>
              <a:gd name="T6" fmla="*/ 2147483647 w 40"/>
              <a:gd name="T7" fmla="*/ 2147483647 h 76"/>
              <a:gd name="T8" fmla="*/ 2147483647 w 40"/>
              <a:gd name="T9" fmla="*/ 2147483647 h 76"/>
              <a:gd name="T10" fmla="*/ 2147483647 w 40"/>
              <a:gd name="T11" fmla="*/ 0 h 76"/>
              <a:gd name="T12" fmla="*/ 2147483647 w 40"/>
              <a:gd name="T13" fmla="*/ 2147483647 h 76"/>
              <a:gd name="T14" fmla="*/ 2147483647 w 40"/>
              <a:gd name="T15" fmla="*/ 2147483647 h 76"/>
              <a:gd name="T16" fmla="*/ 0 w 40"/>
              <a:gd name="T17" fmla="*/ 2147483647 h 76"/>
              <a:gd name="T18" fmla="*/ 2147483647 w 40"/>
              <a:gd name="T19" fmla="*/ 2147483647 h 76"/>
              <a:gd name="T20" fmla="*/ 2147483647 w 40"/>
              <a:gd name="T21" fmla="*/ 2147483647 h 76"/>
              <a:gd name="T22" fmla="*/ 2147483647 w 40"/>
              <a:gd name="T23" fmla="*/ 2147483647 h 76"/>
              <a:gd name="T24" fmla="*/ 2147483647 w 40"/>
              <a:gd name="T25" fmla="*/ 2147483647 h 76"/>
              <a:gd name="T26" fmla="*/ 2147483647 w 40"/>
              <a:gd name="T27" fmla="*/ 2147483647 h 76"/>
              <a:gd name="T28" fmla="*/ 2147483647 w 40"/>
              <a:gd name="T29" fmla="*/ 2147483647 h 76"/>
              <a:gd name="T30" fmla="*/ 2147483647 w 40"/>
              <a:gd name="T31" fmla="*/ 2147483647 h 76"/>
              <a:gd name="T32" fmla="*/ 2147483647 w 40"/>
              <a:gd name="T33" fmla="*/ 2147483647 h 76"/>
              <a:gd name="T34" fmla="*/ 2147483647 w 40"/>
              <a:gd name="T35" fmla="*/ 2147483647 h 76"/>
              <a:gd name="T36" fmla="*/ 2147483647 w 40"/>
              <a:gd name="T37" fmla="*/ 2147483647 h 76"/>
              <a:gd name="T38" fmla="*/ 2147483647 w 40"/>
              <a:gd name="T39" fmla="*/ 2147483647 h 76"/>
              <a:gd name="T40" fmla="*/ 2147483647 w 40"/>
              <a:gd name="T41" fmla="*/ 2147483647 h 76"/>
              <a:gd name="T42" fmla="*/ 2147483647 w 40"/>
              <a:gd name="T43" fmla="*/ 2147483647 h 76"/>
              <a:gd name="T44" fmla="*/ 2147483647 w 40"/>
              <a:gd name="T45" fmla="*/ 2147483647 h 76"/>
              <a:gd name="T46" fmla="*/ 2147483647 w 40"/>
              <a:gd name="T47" fmla="*/ 2147483647 h 7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40"/>
              <a:gd name="T73" fmla="*/ 0 h 76"/>
              <a:gd name="T74" fmla="*/ 40 w 40"/>
              <a:gd name="T75" fmla="*/ 76 h 7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40" h="76">
                <a:moveTo>
                  <a:pt x="22" y="31"/>
                </a:moveTo>
                <a:lnTo>
                  <a:pt x="22" y="23"/>
                </a:lnTo>
                <a:lnTo>
                  <a:pt x="22" y="13"/>
                </a:lnTo>
                <a:lnTo>
                  <a:pt x="17" y="5"/>
                </a:lnTo>
                <a:lnTo>
                  <a:pt x="17" y="3"/>
                </a:lnTo>
                <a:lnTo>
                  <a:pt x="11" y="0"/>
                </a:lnTo>
                <a:lnTo>
                  <a:pt x="11" y="3"/>
                </a:lnTo>
                <a:lnTo>
                  <a:pt x="6" y="5"/>
                </a:lnTo>
                <a:lnTo>
                  <a:pt x="0" y="13"/>
                </a:lnTo>
                <a:lnTo>
                  <a:pt x="6" y="23"/>
                </a:lnTo>
                <a:lnTo>
                  <a:pt x="11" y="34"/>
                </a:lnTo>
                <a:lnTo>
                  <a:pt x="17" y="41"/>
                </a:lnTo>
                <a:lnTo>
                  <a:pt x="17" y="49"/>
                </a:lnTo>
                <a:lnTo>
                  <a:pt x="17" y="65"/>
                </a:lnTo>
                <a:lnTo>
                  <a:pt x="22" y="70"/>
                </a:lnTo>
                <a:lnTo>
                  <a:pt x="22" y="75"/>
                </a:lnTo>
                <a:lnTo>
                  <a:pt x="28" y="75"/>
                </a:lnTo>
                <a:lnTo>
                  <a:pt x="33" y="72"/>
                </a:lnTo>
                <a:lnTo>
                  <a:pt x="39" y="65"/>
                </a:lnTo>
                <a:lnTo>
                  <a:pt x="33" y="54"/>
                </a:lnTo>
                <a:lnTo>
                  <a:pt x="28" y="44"/>
                </a:lnTo>
                <a:lnTo>
                  <a:pt x="22" y="39"/>
                </a:lnTo>
                <a:lnTo>
                  <a:pt x="22" y="36"/>
                </a:lnTo>
                <a:lnTo>
                  <a:pt x="22" y="31"/>
                </a:lnTo>
              </a:path>
            </a:pathLst>
          </a:custGeom>
          <a:solidFill>
            <a:srgbClr val="3366FF"/>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AU"/>
          </a:p>
        </p:txBody>
      </p:sp>
      <p:sp>
        <p:nvSpPr>
          <p:cNvPr id="25634" name="Freeform 34">
            <a:extLst>
              <a:ext uri="{FF2B5EF4-FFF2-40B4-BE49-F238E27FC236}">
                <a16:creationId xmlns:a16="http://schemas.microsoft.com/office/drawing/2014/main" id="{854DD9E3-88B5-476A-8A96-A3A39E60C9C4}"/>
              </a:ext>
            </a:extLst>
          </p:cNvPr>
          <p:cNvSpPr>
            <a:spLocks/>
          </p:cNvSpPr>
          <p:nvPr/>
        </p:nvSpPr>
        <p:spPr bwMode="auto">
          <a:xfrm>
            <a:off x="4578350" y="2322513"/>
            <a:ext cx="46038" cy="31750"/>
          </a:xfrm>
          <a:custGeom>
            <a:avLst/>
            <a:gdLst>
              <a:gd name="T0" fmla="*/ 2147483647 w 32"/>
              <a:gd name="T1" fmla="*/ 0 h 20"/>
              <a:gd name="T2" fmla="*/ 2147483647 w 32"/>
              <a:gd name="T3" fmla="*/ 0 h 20"/>
              <a:gd name="T4" fmla="*/ 2147483647 w 32"/>
              <a:gd name="T5" fmla="*/ 0 h 20"/>
              <a:gd name="T6" fmla="*/ 0 w 32"/>
              <a:gd name="T7" fmla="*/ 2147483647 h 20"/>
              <a:gd name="T8" fmla="*/ 0 w 32"/>
              <a:gd name="T9" fmla="*/ 2147483647 h 20"/>
              <a:gd name="T10" fmla="*/ 0 w 32"/>
              <a:gd name="T11" fmla="*/ 2147483647 h 20"/>
              <a:gd name="T12" fmla="*/ 2147483647 w 32"/>
              <a:gd name="T13" fmla="*/ 2147483647 h 20"/>
              <a:gd name="T14" fmla="*/ 2147483647 w 32"/>
              <a:gd name="T15" fmla="*/ 2147483647 h 20"/>
              <a:gd name="T16" fmla="*/ 2147483647 w 32"/>
              <a:gd name="T17" fmla="*/ 2147483647 h 20"/>
              <a:gd name="T18" fmla="*/ 2147483647 w 32"/>
              <a:gd name="T19" fmla="*/ 2147483647 h 20"/>
              <a:gd name="T20" fmla="*/ 2147483647 w 32"/>
              <a:gd name="T21" fmla="*/ 2147483647 h 20"/>
              <a:gd name="T22" fmla="*/ 2147483647 w 32"/>
              <a:gd name="T23" fmla="*/ 2147483647 h 20"/>
              <a:gd name="T24" fmla="*/ 2147483647 w 32"/>
              <a:gd name="T25" fmla="*/ 2147483647 h 20"/>
              <a:gd name="T26" fmla="*/ 2147483647 w 32"/>
              <a:gd name="T27" fmla="*/ 2147483647 h 20"/>
              <a:gd name="T28" fmla="*/ 2147483647 w 32"/>
              <a:gd name="T29" fmla="*/ 2147483647 h 20"/>
              <a:gd name="T30" fmla="*/ 2147483647 w 32"/>
              <a:gd name="T31" fmla="*/ 0 h 2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2"/>
              <a:gd name="T49" fmla="*/ 0 h 20"/>
              <a:gd name="T50" fmla="*/ 32 w 32"/>
              <a:gd name="T51" fmla="*/ 20 h 2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2" h="20">
                <a:moveTo>
                  <a:pt x="21" y="0"/>
                </a:moveTo>
                <a:lnTo>
                  <a:pt x="15" y="0"/>
                </a:lnTo>
                <a:lnTo>
                  <a:pt x="5" y="0"/>
                </a:lnTo>
                <a:lnTo>
                  <a:pt x="0" y="4"/>
                </a:lnTo>
                <a:lnTo>
                  <a:pt x="0" y="7"/>
                </a:lnTo>
                <a:lnTo>
                  <a:pt x="0" y="9"/>
                </a:lnTo>
                <a:lnTo>
                  <a:pt x="5" y="12"/>
                </a:lnTo>
                <a:lnTo>
                  <a:pt x="15" y="16"/>
                </a:lnTo>
                <a:lnTo>
                  <a:pt x="15" y="19"/>
                </a:lnTo>
                <a:lnTo>
                  <a:pt x="21" y="19"/>
                </a:lnTo>
                <a:lnTo>
                  <a:pt x="26" y="16"/>
                </a:lnTo>
                <a:lnTo>
                  <a:pt x="26" y="14"/>
                </a:lnTo>
                <a:lnTo>
                  <a:pt x="31" y="9"/>
                </a:lnTo>
                <a:lnTo>
                  <a:pt x="31" y="7"/>
                </a:lnTo>
                <a:lnTo>
                  <a:pt x="26" y="2"/>
                </a:lnTo>
                <a:lnTo>
                  <a:pt x="21" y="0"/>
                </a:lnTo>
              </a:path>
            </a:pathLst>
          </a:custGeom>
          <a:solidFill>
            <a:srgbClr val="3366FF"/>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AU"/>
          </a:p>
        </p:txBody>
      </p:sp>
      <p:sp>
        <p:nvSpPr>
          <p:cNvPr id="25635" name="Freeform 35">
            <a:extLst>
              <a:ext uri="{FF2B5EF4-FFF2-40B4-BE49-F238E27FC236}">
                <a16:creationId xmlns:a16="http://schemas.microsoft.com/office/drawing/2014/main" id="{28266972-C723-4CDD-80B1-25D1C3E121B3}"/>
              </a:ext>
            </a:extLst>
          </p:cNvPr>
          <p:cNvSpPr>
            <a:spLocks/>
          </p:cNvSpPr>
          <p:nvPr/>
        </p:nvSpPr>
        <p:spPr bwMode="auto">
          <a:xfrm>
            <a:off x="4595813" y="2376488"/>
            <a:ext cx="46037" cy="47625"/>
          </a:xfrm>
          <a:custGeom>
            <a:avLst/>
            <a:gdLst>
              <a:gd name="T0" fmla="*/ 2147483647 w 33"/>
              <a:gd name="T1" fmla="*/ 2147483647 h 30"/>
              <a:gd name="T2" fmla="*/ 2147483647 w 33"/>
              <a:gd name="T3" fmla="*/ 0 h 30"/>
              <a:gd name="T4" fmla="*/ 2147483647 w 33"/>
              <a:gd name="T5" fmla="*/ 2147483647 h 30"/>
              <a:gd name="T6" fmla="*/ 0 w 33"/>
              <a:gd name="T7" fmla="*/ 2147483647 h 30"/>
              <a:gd name="T8" fmla="*/ 0 w 33"/>
              <a:gd name="T9" fmla="*/ 2147483647 h 30"/>
              <a:gd name="T10" fmla="*/ 0 w 33"/>
              <a:gd name="T11" fmla="*/ 2147483647 h 30"/>
              <a:gd name="T12" fmla="*/ 2147483647 w 33"/>
              <a:gd name="T13" fmla="*/ 2147483647 h 30"/>
              <a:gd name="T14" fmla="*/ 2147483647 w 33"/>
              <a:gd name="T15" fmla="*/ 2147483647 h 30"/>
              <a:gd name="T16" fmla="*/ 2147483647 w 33"/>
              <a:gd name="T17" fmla="*/ 2147483647 h 30"/>
              <a:gd name="T18" fmla="*/ 2147483647 w 33"/>
              <a:gd name="T19" fmla="*/ 2147483647 h 30"/>
              <a:gd name="T20" fmla="*/ 2147483647 w 33"/>
              <a:gd name="T21" fmla="*/ 2147483647 h 30"/>
              <a:gd name="T22" fmla="*/ 2147483647 w 33"/>
              <a:gd name="T23" fmla="*/ 2147483647 h 30"/>
              <a:gd name="T24" fmla="*/ 2147483647 w 33"/>
              <a:gd name="T25" fmla="*/ 2147483647 h 30"/>
              <a:gd name="T26" fmla="*/ 2147483647 w 33"/>
              <a:gd name="T27" fmla="*/ 2147483647 h 30"/>
              <a:gd name="T28" fmla="*/ 2147483647 w 33"/>
              <a:gd name="T29" fmla="*/ 2147483647 h 3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3"/>
              <a:gd name="T46" fmla="*/ 0 h 30"/>
              <a:gd name="T47" fmla="*/ 33 w 33"/>
              <a:gd name="T48" fmla="*/ 30 h 3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3" h="30">
                <a:moveTo>
                  <a:pt x="21" y="2"/>
                </a:moveTo>
                <a:lnTo>
                  <a:pt x="16" y="0"/>
                </a:lnTo>
                <a:lnTo>
                  <a:pt x="6" y="2"/>
                </a:lnTo>
                <a:lnTo>
                  <a:pt x="0" y="5"/>
                </a:lnTo>
                <a:lnTo>
                  <a:pt x="0" y="12"/>
                </a:lnTo>
                <a:lnTo>
                  <a:pt x="0" y="17"/>
                </a:lnTo>
                <a:lnTo>
                  <a:pt x="6" y="22"/>
                </a:lnTo>
                <a:lnTo>
                  <a:pt x="11" y="27"/>
                </a:lnTo>
                <a:lnTo>
                  <a:pt x="16" y="29"/>
                </a:lnTo>
                <a:lnTo>
                  <a:pt x="21" y="27"/>
                </a:lnTo>
                <a:lnTo>
                  <a:pt x="27" y="22"/>
                </a:lnTo>
                <a:lnTo>
                  <a:pt x="32" y="14"/>
                </a:lnTo>
                <a:lnTo>
                  <a:pt x="32" y="7"/>
                </a:lnTo>
                <a:lnTo>
                  <a:pt x="27" y="5"/>
                </a:lnTo>
                <a:lnTo>
                  <a:pt x="21" y="2"/>
                </a:lnTo>
              </a:path>
            </a:pathLst>
          </a:custGeom>
          <a:solidFill>
            <a:srgbClr val="3366FF"/>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AU"/>
          </a:p>
        </p:txBody>
      </p:sp>
      <p:sp>
        <p:nvSpPr>
          <p:cNvPr id="25636" name="Freeform 36">
            <a:extLst>
              <a:ext uri="{FF2B5EF4-FFF2-40B4-BE49-F238E27FC236}">
                <a16:creationId xmlns:a16="http://schemas.microsoft.com/office/drawing/2014/main" id="{A61BE0F8-261E-4430-B2EE-F3AB8E3AB87A}"/>
              </a:ext>
            </a:extLst>
          </p:cNvPr>
          <p:cNvSpPr>
            <a:spLocks/>
          </p:cNvSpPr>
          <p:nvPr/>
        </p:nvSpPr>
        <p:spPr bwMode="auto">
          <a:xfrm>
            <a:off x="4576763" y="2386013"/>
            <a:ext cx="23812" cy="60325"/>
          </a:xfrm>
          <a:custGeom>
            <a:avLst/>
            <a:gdLst>
              <a:gd name="T0" fmla="*/ 2147483647 w 17"/>
              <a:gd name="T1" fmla="*/ 2147483647 h 38"/>
              <a:gd name="T2" fmla="*/ 2147483647 w 17"/>
              <a:gd name="T3" fmla="*/ 0 h 38"/>
              <a:gd name="T4" fmla="*/ 0 w 17"/>
              <a:gd name="T5" fmla="*/ 0 h 38"/>
              <a:gd name="T6" fmla="*/ 0 w 17"/>
              <a:gd name="T7" fmla="*/ 2147483647 h 38"/>
              <a:gd name="T8" fmla="*/ 0 w 17"/>
              <a:gd name="T9" fmla="*/ 2147483647 h 38"/>
              <a:gd name="T10" fmla="*/ 0 w 17"/>
              <a:gd name="T11" fmla="*/ 2147483647 h 38"/>
              <a:gd name="T12" fmla="*/ 0 w 17"/>
              <a:gd name="T13" fmla="*/ 2147483647 h 38"/>
              <a:gd name="T14" fmla="*/ 0 w 17"/>
              <a:gd name="T15" fmla="*/ 2147483647 h 38"/>
              <a:gd name="T16" fmla="*/ 2147483647 w 17"/>
              <a:gd name="T17" fmla="*/ 2147483647 h 38"/>
              <a:gd name="T18" fmla="*/ 2147483647 w 17"/>
              <a:gd name="T19" fmla="*/ 2147483647 h 38"/>
              <a:gd name="T20" fmla="*/ 2147483647 w 17"/>
              <a:gd name="T21" fmla="*/ 2147483647 h 38"/>
              <a:gd name="T22" fmla="*/ 2147483647 w 17"/>
              <a:gd name="T23" fmla="*/ 2147483647 h 38"/>
              <a:gd name="T24" fmla="*/ 2147483647 w 17"/>
              <a:gd name="T25" fmla="*/ 2147483647 h 38"/>
              <a:gd name="T26" fmla="*/ 2147483647 w 17"/>
              <a:gd name="T27" fmla="*/ 2147483647 h 38"/>
              <a:gd name="T28" fmla="*/ 2147483647 w 17"/>
              <a:gd name="T29" fmla="*/ 2147483647 h 38"/>
              <a:gd name="T30" fmla="*/ 2147483647 w 17"/>
              <a:gd name="T31" fmla="*/ 2147483647 h 38"/>
              <a:gd name="T32" fmla="*/ 2147483647 w 17"/>
              <a:gd name="T33" fmla="*/ 2147483647 h 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7"/>
              <a:gd name="T52" fmla="*/ 0 h 38"/>
              <a:gd name="T53" fmla="*/ 17 w 17"/>
              <a:gd name="T54" fmla="*/ 38 h 3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7" h="38">
                <a:moveTo>
                  <a:pt x="11" y="4"/>
                </a:moveTo>
                <a:lnTo>
                  <a:pt x="6" y="0"/>
                </a:lnTo>
                <a:lnTo>
                  <a:pt x="0" y="0"/>
                </a:lnTo>
                <a:lnTo>
                  <a:pt x="0" y="2"/>
                </a:lnTo>
                <a:lnTo>
                  <a:pt x="0" y="4"/>
                </a:lnTo>
                <a:lnTo>
                  <a:pt x="0" y="12"/>
                </a:lnTo>
                <a:lnTo>
                  <a:pt x="0" y="22"/>
                </a:lnTo>
                <a:lnTo>
                  <a:pt x="0" y="32"/>
                </a:lnTo>
                <a:lnTo>
                  <a:pt x="6" y="37"/>
                </a:lnTo>
                <a:lnTo>
                  <a:pt x="11" y="37"/>
                </a:lnTo>
                <a:lnTo>
                  <a:pt x="11" y="32"/>
                </a:lnTo>
                <a:lnTo>
                  <a:pt x="16" y="22"/>
                </a:lnTo>
                <a:lnTo>
                  <a:pt x="16" y="12"/>
                </a:lnTo>
                <a:lnTo>
                  <a:pt x="16" y="7"/>
                </a:lnTo>
                <a:lnTo>
                  <a:pt x="11" y="4"/>
                </a:lnTo>
              </a:path>
            </a:pathLst>
          </a:custGeom>
          <a:solidFill>
            <a:srgbClr val="3366FF"/>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AU"/>
          </a:p>
        </p:txBody>
      </p:sp>
      <p:sp>
        <p:nvSpPr>
          <p:cNvPr id="25637" name="Freeform 37">
            <a:extLst>
              <a:ext uri="{FF2B5EF4-FFF2-40B4-BE49-F238E27FC236}">
                <a16:creationId xmlns:a16="http://schemas.microsoft.com/office/drawing/2014/main" id="{8059FFD3-3E7B-477D-81C3-81BB8083C406}"/>
              </a:ext>
            </a:extLst>
          </p:cNvPr>
          <p:cNvSpPr>
            <a:spLocks/>
          </p:cNvSpPr>
          <p:nvPr/>
        </p:nvSpPr>
        <p:spPr bwMode="auto">
          <a:xfrm>
            <a:off x="4576763" y="2454275"/>
            <a:ext cx="44450" cy="28575"/>
          </a:xfrm>
          <a:custGeom>
            <a:avLst/>
            <a:gdLst>
              <a:gd name="T0" fmla="*/ 2147483647 w 32"/>
              <a:gd name="T1" fmla="*/ 0 h 18"/>
              <a:gd name="T2" fmla="*/ 2147483647 w 32"/>
              <a:gd name="T3" fmla="*/ 0 h 18"/>
              <a:gd name="T4" fmla="*/ 2147483647 w 32"/>
              <a:gd name="T5" fmla="*/ 0 h 18"/>
              <a:gd name="T6" fmla="*/ 2147483647 w 32"/>
              <a:gd name="T7" fmla="*/ 2147483647 h 18"/>
              <a:gd name="T8" fmla="*/ 0 w 32"/>
              <a:gd name="T9" fmla="*/ 2147483647 h 18"/>
              <a:gd name="T10" fmla="*/ 2147483647 w 32"/>
              <a:gd name="T11" fmla="*/ 2147483647 h 18"/>
              <a:gd name="T12" fmla="*/ 2147483647 w 32"/>
              <a:gd name="T13" fmla="*/ 2147483647 h 18"/>
              <a:gd name="T14" fmla="*/ 2147483647 w 32"/>
              <a:gd name="T15" fmla="*/ 2147483647 h 18"/>
              <a:gd name="T16" fmla="*/ 2147483647 w 32"/>
              <a:gd name="T17" fmla="*/ 2147483647 h 18"/>
              <a:gd name="T18" fmla="*/ 2147483647 w 32"/>
              <a:gd name="T19" fmla="*/ 2147483647 h 18"/>
              <a:gd name="T20" fmla="*/ 2147483647 w 32"/>
              <a:gd name="T21" fmla="*/ 2147483647 h 18"/>
              <a:gd name="T22" fmla="*/ 2147483647 w 32"/>
              <a:gd name="T23" fmla="*/ 2147483647 h 18"/>
              <a:gd name="T24" fmla="*/ 2147483647 w 32"/>
              <a:gd name="T25" fmla="*/ 0 h 1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2"/>
              <a:gd name="T40" fmla="*/ 0 h 18"/>
              <a:gd name="T41" fmla="*/ 32 w 32"/>
              <a:gd name="T42" fmla="*/ 18 h 1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2" h="18">
                <a:moveTo>
                  <a:pt x="21" y="0"/>
                </a:moveTo>
                <a:lnTo>
                  <a:pt x="15" y="0"/>
                </a:lnTo>
                <a:lnTo>
                  <a:pt x="5" y="0"/>
                </a:lnTo>
                <a:lnTo>
                  <a:pt x="5" y="5"/>
                </a:lnTo>
                <a:lnTo>
                  <a:pt x="0" y="10"/>
                </a:lnTo>
                <a:lnTo>
                  <a:pt x="5" y="12"/>
                </a:lnTo>
                <a:lnTo>
                  <a:pt x="15" y="15"/>
                </a:lnTo>
                <a:lnTo>
                  <a:pt x="21" y="17"/>
                </a:lnTo>
                <a:lnTo>
                  <a:pt x="26" y="17"/>
                </a:lnTo>
                <a:lnTo>
                  <a:pt x="31" y="12"/>
                </a:lnTo>
                <a:lnTo>
                  <a:pt x="31" y="7"/>
                </a:lnTo>
                <a:lnTo>
                  <a:pt x="26" y="2"/>
                </a:lnTo>
                <a:lnTo>
                  <a:pt x="21" y="0"/>
                </a:lnTo>
              </a:path>
            </a:pathLst>
          </a:custGeom>
          <a:solidFill>
            <a:srgbClr val="3366FF"/>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AU"/>
          </a:p>
        </p:txBody>
      </p:sp>
      <p:sp>
        <p:nvSpPr>
          <p:cNvPr id="25638" name="Freeform 38">
            <a:extLst>
              <a:ext uri="{FF2B5EF4-FFF2-40B4-BE49-F238E27FC236}">
                <a16:creationId xmlns:a16="http://schemas.microsoft.com/office/drawing/2014/main" id="{B4AE42E9-AED2-4F66-BED9-50BC34C0A966}"/>
              </a:ext>
            </a:extLst>
          </p:cNvPr>
          <p:cNvSpPr>
            <a:spLocks/>
          </p:cNvSpPr>
          <p:nvPr/>
        </p:nvSpPr>
        <p:spPr bwMode="auto">
          <a:xfrm>
            <a:off x="4624388" y="2651125"/>
            <a:ext cx="46037" cy="49213"/>
          </a:xfrm>
          <a:custGeom>
            <a:avLst/>
            <a:gdLst>
              <a:gd name="T0" fmla="*/ 2147483647 w 33"/>
              <a:gd name="T1" fmla="*/ 0 h 31"/>
              <a:gd name="T2" fmla="*/ 2147483647 w 33"/>
              <a:gd name="T3" fmla="*/ 0 h 31"/>
              <a:gd name="T4" fmla="*/ 2147483647 w 33"/>
              <a:gd name="T5" fmla="*/ 0 h 31"/>
              <a:gd name="T6" fmla="*/ 2147483647 w 33"/>
              <a:gd name="T7" fmla="*/ 2147483647 h 31"/>
              <a:gd name="T8" fmla="*/ 2147483647 w 33"/>
              <a:gd name="T9" fmla="*/ 2147483647 h 31"/>
              <a:gd name="T10" fmla="*/ 0 w 33"/>
              <a:gd name="T11" fmla="*/ 2147483647 h 31"/>
              <a:gd name="T12" fmla="*/ 2147483647 w 33"/>
              <a:gd name="T13" fmla="*/ 2147483647 h 31"/>
              <a:gd name="T14" fmla="*/ 2147483647 w 33"/>
              <a:gd name="T15" fmla="*/ 2147483647 h 31"/>
              <a:gd name="T16" fmla="*/ 2147483647 w 33"/>
              <a:gd name="T17" fmla="*/ 2147483647 h 31"/>
              <a:gd name="T18" fmla="*/ 2147483647 w 33"/>
              <a:gd name="T19" fmla="*/ 2147483647 h 31"/>
              <a:gd name="T20" fmla="*/ 2147483647 w 33"/>
              <a:gd name="T21" fmla="*/ 2147483647 h 31"/>
              <a:gd name="T22" fmla="*/ 2147483647 w 33"/>
              <a:gd name="T23" fmla="*/ 2147483647 h 31"/>
              <a:gd name="T24" fmla="*/ 2147483647 w 33"/>
              <a:gd name="T25" fmla="*/ 2147483647 h 31"/>
              <a:gd name="T26" fmla="*/ 2147483647 w 33"/>
              <a:gd name="T27" fmla="*/ 2147483647 h 31"/>
              <a:gd name="T28" fmla="*/ 2147483647 w 33"/>
              <a:gd name="T29" fmla="*/ 2147483647 h 31"/>
              <a:gd name="T30" fmla="*/ 2147483647 w 33"/>
              <a:gd name="T31" fmla="*/ 0 h 3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3"/>
              <a:gd name="T49" fmla="*/ 0 h 31"/>
              <a:gd name="T50" fmla="*/ 33 w 33"/>
              <a:gd name="T51" fmla="*/ 31 h 3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3" h="31">
                <a:moveTo>
                  <a:pt x="21" y="0"/>
                </a:moveTo>
                <a:lnTo>
                  <a:pt x="16" y="0"/>
                </a:lnTo>
                <a:lnTo>
                  <a:pt x="6" y="0"/>
                </a:lnTo>
                <a:lnTo>
                  <a:pt x="6" y="3"/>
                </a:lnTo>
                <a:lnTo>
                  <a:pt x="6" y="6"/>
                </a:lnTo>
                <a:lnTo>
                  <a:pt x="0" y="11"/>
                </a:lnTo>
                <a:lnTo>
                  <a:pt x="6" y="19"/>
                </a:lnTo>
                <a:lnTo>
                  <a:pt x="6" y="25"/>
                </a:lnTo>
                <a:lnTo>
                  <a:pt x="16" y="30"/>
                </a:lnTo>
                <a:lnTo>
                  <a:pt x="21" y="30"/>
                </a:lnTo>
                <a:lnTo>
                  <a:pt x="27" y="28"/>
                </a:lnTo>
                <a:lnTo>
                  <a:pt x="27" y="22"/>
                </a:lnTo>
                <a:lnTo>
                  <a:pt x="32" y="17"/>
                </a:lnTo>
                <a:lnTo>
                  <a:pt x="32" y="14"/>
                </a:lnTo>
                <a:lnTo>
                  <a:pt x="27" y="6"/>
                </a:lnTo>
                <a:lnTo>
                  <a:pt x="21" y="0"/>
                </a:lnTo>
              </a:path>
            </a:pathLst>
          </a:custGeom>
          <a:solidFill>
            <a:srgbClr val="3366FF"/>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AU"/>
          </a:p>
        </p:txBody>
      </p:sp>
      <p:sp>
        <p:nvSpPr>
          <p:cNvPr id="25639" name="Freeform 39">
            <a:extLst>
              <a:ext uri="{FF2B5EF4-FFF2-40B4-BE49-F238E27FC236}">
                <a16:creationId xmlns:a16="http://schemas.microsoft.com/office/drawing/2014/main" id="{4DF0DBFE-8116-466E-A2F6-200389E2F718}"/>
              </a:ext>
            </a:extLst>
          </p:cNvPr>
          <p:cNvSpPr>
            <a:spLocks/>
          </p:cNvSpPr>
          <p:nvPr/>
        </p:nvSpPr>
        <p:spPr bwMode="auto">
          <a:xfrm>
            <a:off x="4581525" y="2673350"/>
            <a:ext cx="31750" cy="31750"/>
          </a:xfrm>
          <a:custGeom>
            <a:avLst/>
            <a:gdLst>
              <a:gd name="T0" fmla="*/ 2147483647 w 22"/>
              <a:gd name="T1" fmla="*/ 0 h 20"/>
              <a:gd name="T2" fmla="*/ 2147483647 w 22"/>
              <a:gd name="T3" fmla="*/ 0 h 20"/>
              <a:gd name="T4" fmla="*/ 2147483647 w 22"/>
              <a:gd name="T5" fmla="*/ 2147483647 h 20"/>
              <a:gd name="T6" fmla="*/ 0 w 22"/>
              <a:gd name="T7" fmla="*/ 2147483647 h 20"/>
              <a:gd name="T8" fmla="*/ 0 w 22"/>
              <a:gd name="T9" fmla="*/ 2147483647 h 20"/>
              <a:gd name="T10" fmla="*/ 2147483647 w 22"/>
              <a:gd name="T11" fmla="*/ 2147483647 h 20"/>
              <a:gd name="T12" fmla="*/ 2147483647 w 22"/>
              <a:gd name="T13" fmla="*/ 2147483647 h 20"/>
              <a:gd name="T14" fmla="*/ 2147483647 w 22"/>
              <a:gd name="T15" fmla="*/ 2147483647 h 20"/>
              <a:gd name="T16" fmla="*/ 2147483647 w 22"/>
              <a:gd name="T17" fmla="*/ 2147483647 h 20"/>
              <a:gd name="T18" fmla="*/ 2147483647 w 22"/>
              <a:gd name="T19" fmla="*/ 2147483647 h 20"/>
              <a:gd name="T20" fmla="*/ 2147483647 w 22"/>
              <a:gd name="T21" fmla="*/ 2147483647 h 20"/>
              <a:gd name="T22" fmla="*/ 2147483647 w 22"/>
              <a:gd name="T23" fmla="*/ 0 h 2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2"/>
              <a:gd name="T37" fmla="*/ 0 h 20"/>
              <a:gd name="T38" fmla="*/ 22 w 22"/>
              <a:gd name="T39" fmla="*/ 20 h 2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2" h="20">
                <a:moveTo>
                  <a:pt x="16" y="0"/>
                </a:moveTo>
                <a:lnTo>
                  <a:pt x="11" y="0"/>
                </a:lnTo>
                <a:lnTo>
                  <a:pt x="5" y="3"/>
                </a:lnTo>
                <a:lnTo>
                  <a:pt x="0" y="5"/>
                </a:lnTo>
                <a:lnTo>
                  <a:pt x="0" y="11"/>
                </a:lnTo>
                <a:lnTo>
                  <a:pt x="5" y="16"/>
                </a:lnTo>
                <a:lnTo>
                  <a:pt x="11" y="19"/>
                </a:lnTo>
                <a:lnTo>
                  <a:pt x="16" y="16"/>
                </a:lnTo>
                <a:lnTo>
                  <a:pt x="21" y="11"/>
                </a:lnTo>
                <a:lnTo>
                  <a:pt x="21" y="5"/>
                </a:lnTo>
                <a:lnTo>
                  <a:pt x="16" y="3"/>
                </a:lnTo>
                <a:lnTo>
                  <a:pt x="16" y="0"/>
                </a:lnTo>
              </a:path>
            </a:pathLst>
          </a:custGeom>
          <a:solidFill>
            <a:srgbClr val="3366FF"/>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AU"/>
          </a:p>
        </p:txBody>
      </p:sp>
      <p:sp>
        <p:nvSpPr>
          <p:cNvPr id="25640" name="Freeform 40">
            <a:extLst>
              <a:ext uri="{FF2B5EF4-FFF2-40B4-BE49-F238E27FC236}">
                <a16:creationId xmlns:a16="http://schemas.microsoft.com/office/drawing/2014/main" id="{08F6FDD6-A234-446E-ACA3-EE94A8C72BCE}"/>
              </a:ext>
            </a:extLst>
          </p:cNvPr>
          <p:cNvSpPr>
            <a:spLocks/>
          </p:cNvSpPr>
          <p:nvPr/>
        </p:nvSpPr>
        <p:spPr bwMode="auto">
          <a:xfrm>
            <a:off x="4730750" y="2857500"/>
            <a:ext cx="47625" cy="28575"/>
          </a:xfrm>
          <a:custGeom>
            <a:avLst/>
            <a:gdLst>
              <a:gd name="T0" fmla="*/ 2147483647 w 33"/>
              <a:gd name="T1" fmla="*/ 0 h 18"/>
              <a:gd name="T2" fmla="*/ 2147483647 w 33"/>
              <a:gd name="T3" fmla="*/ 0 h 18"/>
              <a:gd name="T4" fmla="*/ 2147483647 w 33"/>
              <a:gd name="T5" fmla="*/ 0 h 18"/>
              <a:gd name="T6" fmla="*/ 2147483647 w 33"/>
              <a:gd name="T7" fmla="*/ 2147483647 h 18"/>
              <a:gd name="T8" fmla="*/ 0 w 33"/>
              <a:gd name="T9" fmla="*/ 2147483647 h 18"/>
              <a:gd name="T10" fmla="*/ 2147483647 w 33"/>
              <a:gd name="T11" fmla="*/ 2147483647 h 18"/>
              <a:gd name="T12" fmla="*/ 2147483647 w 33"/>
              <a:gd name="T13" fmla="*/ 2147483647 h 18"/>
              <a:gd name="T14" fmla="*/ 2147483647 w 33"/>
              <a:gd name="T15" fmla="*/ 2147483647 h 18"/>
              <a:gd name="T16" fmla="*/ 2147483647 w 33"/>
              <a:gd name="T17" fmla="*/ 2147483647 h 18"/>
              <a:gd name="T18" fmla="*/ 2147483647 w 33"/>
              <a:gd name="T19" fmla="*/ 2147483647 h 18"/>
              <a:gd name="T20" fmla="*/ 2147483647 w 33"/>
              <a:gd name="T21" fmla="*/ 2147483647 h 18"/>
              <a:gd name="T22" fmla="*/ 2147483647 w 33"/>
              <a:gd name="T23" fmla="*/ 2147483647 h 18"/>
              <a:gd name="T24" fmla="*/ 2147483647 w 33"/>
              <a:gd name="T25" fmla="*/ 0 h 1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3"/>
              <a:gd name="T40" fmla="*/ 0 h 18"/>
              <a:gd name="T41" fmla="*/ 33 w 33"/>
              <a:gd name="T42" fmla="*/ 18 h 1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3" h="18">
                <a:moveTo>
                  <a:pt x="21" y="0"/>
                </a:moveTo>
                <a:lnTo>
                  <a:pt x="16" y="0"/>
                </a:lnTo>
                <a:lnTo>
                  <a:pt x="5" y="0"/>
                </a:lnTo>
                <a:lnTo>
                  <a:pt x="5" y="5"/>
                </a:lnTo>
                <a:lnTo>
                  <a:pt x="0" y="11"/>
                </a:lnTo>
                <a:lnTo>
                  <a:pt x="10" y="14"/>
                </a:lnTo>
                <a:lnTo>
                  <a:pt x="16" y="17"/>
                </a:lnTo>
                <a:lnTo>
                  <a:pt x="21" y="17"/>
                </a:lnTo>
                <a:lnTo>
                  <a:pt x="27" y="17"/>
                </a:lnTo>
                <a:lnTo>
                  <a:pt x="32" y="14"/>
                </a:lnTo>
                <a:lnTo>
                  <a:pt x="32" y="8"/>
                </a:lnTo>
                <a:lnTo>
                  <a:pt x="27" y="3"/>
                </a:lnTo>
                <a:lnTo>
                  <a:pt x="21" y="0"/>
                </a:lnTo>
              </a:path>
            </a:pathLst>
          </a:custGeom>
          <a:solidFill>
            <a:srgbClr val="3366FF"/>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AU"/>
          </a:p>
        </p:txBody>
      </p:sp>
      <p:sp>
        <p:nvSpPr>
          <p:cNvPr id="25641" name="Freeform 41">
            <a:extLst>
              <a:ext uri="{FF2B5EF4-FFF2-40B4-BE49-F238E27FC236}">
                <a16:creationId xmlns:a16="http://schemas.microsoft.com/office/drawing/2014/main" id="{17D038CE-594C-450C-A0E4-7074C1726B8B}"/>
              </a:ext>
            </a:extLst>
          </p:cNvPr>
          <p:cNvSpPr>
            <a:spLocks/>
          </p:cNvSpPr>
          <p:nvPr/>
        </p:nvSpPr>
        <p:spPr bwMode="auto">
          <a:xfrm>
            <a:off x="4718050" y="2771775"/>
            <a:ext cx="47625" cy="50800"/>
          </a:xfrm>
          <a:custGeom>
            <a:avLst/>
            <a:gdLst>
              <a:gd name="T0" fmla="*/ 2147483647 w 33"/>
              <a:gd name="T1" fmla="*/ 2147483647 h 32"/>
              <a:gd name="T2" fmla="*/ 2147483647 w 33"/>
              <a:gd name="T3" fmla="*/ 0 h 32"/>
              <a:gd name="T4" fmla="*/ 2147483647 w 33"/>
              <a:gd name="T5" fmla="*/ 0 h 32"/>
              <a:gd name="T6" fmla="*/ 2147483647 w 33"/>
              <a:gd name="T7" fmla="*/ 2147483647 h 32"/>
              <a:gd name="T8" fmla="*/ 0 w 33"/>
              <a:gd name="T9" fmla="*/ 2147483647 h 32"/>
              <a:gd name="T10" fmla="*/ 2147483647 w 33"/>
              <a:gd name="T11" fmla="*/ 2147483647 h 32"/>
              <a:gd name="T12" fmla="*/ 2147483647 w 33"/>
              <a:gd name="T13" fmla="*/ 2147483647 h 32"/>
              <a:gd name="T14" fmla="*/ 2147483647 w 33"/>
              <a:gd name="T15" fmla="*/ 2147483647 h 32"/>
              <a:gd name="T16" fmla="*/ 2147483647 w 33"/>
              <a:gd name="T17" fmla="*/ 2147483647 h 32"/>
              <a:gd name="T18" fmla="*/ 2147483647 w 33"/>
              <a:gd name="T19" fmla="*/ 2147483647 h 32"/>
              <a:gd name="T20" fmla="*/ 2147483647 w 33"/>
              <a:gd name="T21" fmla="*/ 2147483647 h 32"/>
              <a:gd name="T22" fmla="*/ 2147483647 w 33"/>
              <a:gd name="T23" fmla="*/ 2147483647 h 32"/>
              <a:gd name="T24" fmla="*/ 2147483647 w 33"/>
              <a:gd name="T25" fmla="*/ 2147483647 h 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3"/>
              <a:gd name="T40" fmla="*/ 0 h 32"/>
              <a:gd name="T41" fmla="*/ 33 w 33"/>
              <a:gd name="T42" fmla="*/ 32 h 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3" h="32">
                <a:moveTo>
                  <a:pt x="27" y="3"/>
                </a:moveTo>
                <a:lnTo>
                  <a:pt x="16" y="0"/>
                </a:lnTo>
                <a:lnTo>
                  <a:pt x="10" y="0"/>
                </a:lnTo>
                <a:lnTo>
                  <a:pt x="5" y="6"/>
                </a:lnTo>
                <a:lnTo>
                  <a:pt x="0" y="14"/>
                </a:lnTo>
                <a:lnTo>
                  <a:pt x="5" y="20"/>
                </a:lnTo>
                <a:lnTo>
                  <a:pt x="5" y="28"/>
                </a:lnTo>
                <a:lnTo>
                  <a:pt x="16" y="31"/>
                </a:lnTo>
                <a:lnTo>
                  <a:pt x="27" y="31"/>
                </a:lnTo>
                <a:lnTo>
                  <a:pt x="32" y="23"/>
                </a:lnTo>
                <a:lnTo>
                  <a:pt x="32" y="14"/>
                </a:lnTo>
                <a:lnTo>
                  <a:pt x="32" y="6"/>
                </a:lnTo>
                <a:lnTo>
                  <a:pt x="27" y="3"/>
                </a:lnTo>
              </a:path>
            </a:pathLst>
          </a:custGeom>
          <a:solidFill>
            <a:srgbClr val="3366FF"/>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AU"/>
          </a:p>
        </p:txBody>
      </p:sp>
      <p:sp>
        <p:nvSpPr>
          <p:cNvPr id="25642" name="Freeform 42">
            <a:extLst>
              <a:ext uri="{FF2B5EF4-FFF2-40B4-BE49-F238E27FC236}">
                <a16:creationId xmlns:a16="http://schemas.microsoft.com/office/drawing/2014/main" id="{1E71880D-41F6-456A-8E9F-6D611A97FF50}"/>
              </a:ext>
            </a:extLst>
          </p:cNvPr>
          <p:cNvSpPr>
            <a:spLocks/>
          </p:cNvSpPr>
          <p:nvPr/>
        </p:nvSpPr>
        <p:spPr bwMode="auto">
          <a:xfrm>
            <a:off x="4806950" y="2643188"/>
            <a:ext cx="409575" cy="531812"/>
          </a:xfrm>
          <a:custGeom>
            <a:avLst/>
            <a:gdLst>
              <a:gd name="T0" fmla="*/ 2147483647 w 291"/>
              <a:gd name="T1" fmla="*/ 2147483647 h 335"/>
              <a:gd name="T2" fmla="*/ 2147483647 w 291"/>
              <a:gd name="T3" fmla="*/ 2147483647 h 335"/>
              <a:gd name="T4" fmla="*/ 2147483647 w 291"/>
              <a:gd name="T5" fmla="*/ 2147483647 h 335"/>
              <a:gd name="T6" fmla="*/ 2147483647 w 291"/>
              <a:gd name="T7" fmla="*/ 2147483647 h 335"/>
              <a:gd name="T8" fmla="*/ 2147483647 w 291"/>
              <a:gd name="T9" fmla="*/ 2147483647 h 335"/>
              <a:gd name="T10" fmla="*/ 2147483647 w 291"/>
              <a:gd name="T11" fmla="*/ 2147483647 h 335"/>
              <a:gd name="T12" fmla="*/ 2147483647 w 291"/>
              <a:gd name="T13" fmla="*/ 2147483647 h 335"/>
              <a:gd name="T14" fmla="*/ 2147483647 w 291"/>
              <a:gd name="T15" fmla="*/ 2147483647 h 335"/>
              <a:gd name="T16" fmla="*/ 2147483647 w 291"/>
              <a:gd name="T17" fmla="*/ 2147483647 h 335"/>
              <a:gd name="T18" fmla="*/ 2147483647 w 291"/>
              <a:gd name="T19" fmla="*/ 2147483647 h 335"/>
              <a:gd name="T20" fmla="*/ 2147483647 w 291"/>
              <a:gd name="T21" fmla="*/ 2147483647 h 335"/>
              <a:gd name="T22" fmla="*/ 2147483647 w 291"/>
              <a:gd name="T23" fmla="*/ 2147483647 h 335"/>
              <a:gd name="T24" fmla="*/ 2147483647 w 291"/>
              <a:gd name="T25" fmla="*/ 2147483647 h 335"/>
              <a:gd name="T26" fmla="*/ 2147483647 w 291"/>
              <a:gd name="T27" fmla="*/ 2147483647 h 335"/>
              <a:gd name="T28" fmla="*/ 2147483647 w 291"/>
              <a:gd name="T29" fmla="*/ 2147483647 h 335"/>
              <a:gd name="T30" fmla="*/ 2147483647 w 291"/>
              <a:gd name="T31" fmla="*/ 2147483647 h 335"/>
              <a:gd name="T32" fmla="*/ 2147483647 w 291"/>
              <a:gd name="T33" fmla="*/ 2147483647 h 335"/>
              <a:gd name="T34" fmla="*/ 0 w 291"/>
              <a:gd name="T35" fmla="*/ 2147483647 h 335"/>
              <a:gd name="T36" fmla="*/ 0 w 291"/>
              <a:gd name="T37" fmla="*/ 2147483647 h 335"/>
              <a:gd name="T38" fmla="*/ 0 w 291"/>
              <a:gd name="T39" fmla="*/ 2147483647 h 335"/>
              <a:gd name="T40" fmla="*/ 2147483647 w 291"/>
              <a:gd name="T41" fmla="*/ 2147483647 h 335"/>
              <a:gd name="T42" fmla="*/ 2147483647 w 291"/>
              <a:gd name="T43" fmla="*/ 2147483647 h 335"/>
              <a:gd name="T44" fmla="*/ 2147483647 w 291"/>
              <a:gd name="T45" fmla="*/ 2147483647 h 335"/>
              <a:gd name="T46" fmla="*/ 2147483647 w 291"/>
              <a:gd name="T47" fmla="*/ 2147483647 h 335"/>
              <a:gd name="T48" fmla="*/ 2147483647 w 291"/>
              <a:gd name="T49" fmla="*/ 2147483647 h 335"/>
              <a:gd name="T50" fmla="*/ 2147483647 w 291"/>
              <a:gd name="T51" fmla="*/ 2147483647 h 335"/>
              <a:gd name="T52" fmla="*/ 2147483647 w 291"/>
              <a:gd name="T53" fmla="*/ 2147483647 h 335"/>
              <a:gd name="T54" fmla="*/ 2147483647 w 291"/>
              <a:gd name="T55" fmla="*/ 2147483647 h 335"/>
              <a:gd name="T56" fmla="*/ 2147483647 w 291"/>
              <a:gd name="T57" fmla="*/ 2147483647 h 335"/>
              <a:gd name="T58" fmla="*/ 2147483647 w 291"/>
              <a:gd name="T59" fmla="*/ 2147483647 h 335"/>
              <a:gd name="T60" fmla="*/ 2147483647 w 291"/>
              <a:gd name="T61" fmla="*/ 2147483647 h 335"/>
              <a:gd name="T62" fmla="*/ 2147483647 w 291"/>
              <a:gd name="T63" fmla="*/ 2147483647 h 335"/>
              <a:gd name="T64" fmla="*/ 2147483647 w 291"/>
              <a:gd name="T65" fmla="*/ 2147483647 h 335"/>
              <a:gd name="T66" fmla="*/ 2147483647 w 291"/>
              <a:gd name="T67" fmla="*/ 2147483647 h 335"/>
              <a:gd name="T68" fmla="*/ 2147483647 w 291"/>
              <a:gd name="T69" fmla="*/ 2147483647 h 335"/>
              <a:gd name="T70" fmla="*/ 2147483647 w 291"/>
              <a:gd name="T71" fmla="*/ 2147483647 h 335"/>
              <a:gd name="T72" fmla="*/ 2147483647 w 291"/>
              <a:gd name="T73" fmla="*/ 2147483647 h 335"/>
              <a:gd name="T74" fmla="*/ 2147483647 w 291"/>
              <a:gd name="T75" fmla="*/ 2147483647 h 335"/>
              <a:gd name="T76" fmla="*/ 2147483647 w 291"/>
              <a:gd name="T77" fmla="*/ 2147483647 h 335"/>
              <a:gd name="T78" fmla="*/ 2147483647 w 291"/>
              <a:gd name="T79" fmla="*/ 2147483647 h 335"/>
              <a:gd name="T80" fmla="*/ 2147483647 w 291"/>
              <a:gd name="T81" fmla="*/ 2147483647 h 335"/>
              <a:gd name="T82" fmla="*/ 2147483647 w 291"/>
              <a:gd name="T83" fmla="*/ 2147483647 h 335"/>
              <a:gd name="T84" fmla="*/ 2147483647 w 291"/>
              <a:gd name="T85" fmla="*/ 2147483647 h 335"/>
              <a:gd name="T86" fmla="*/ 2147483647 w 291"/>
              <a:gd name="T87" fmla="*/ 2147483647 h 335"/>
              <a:gd name="T88" fmla="*/ 2147483647 w 291"/>
              <a:gd name="T89" fmla="*/ 0 h 335"/>
              <a:gd name="T90" fmla="*/ 2147483647 w 291"/>
              <a:gd name="T91" fmla="*/ 2147483647 h 335"/>
              <a:gd name="T92" fmla="*/ 2147483647 w 291"/>
              <a:gd name="T93" fmla="*/ 2147483647 h 335"/>
              <a:gd name="T94" fmla="*/ 2147483647 w 291"/>
              <a:gd name="T95" fmla="*/ 2147483647 h 33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291"/>
              <a:gd name="T145" fmla="*/ 0 h 335"/>
              <a:gd name="T146" fmla="*/ 291 w 291"/>
              <a:gd name="T147" fmla="*/ 335 h 33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291" h="335">
                <a:moveTo>
                  <a:pt x="154" y="16"/>
                </a:moveTo>
                <a:lnTo>
                  <a:pt x="136" y="26"/>
                </a:lnTo>
                <a:lnTo>
                  <a:pt x="119" y="42"/>
                </a:lnTo>
                <a:lnTo>
                  <a:pt x="101" y="58"/>
                </a:lnTo>
                <a:lnTo>
                  <a:pt x="83" y="71"/>
                </a:lnTo>
                <a:lnTo>
                  <a:pt x="71" y="80"/>
                </a:lnTo>
                <a:lnTo>
                  <a:pt x="59" y="83"/>
                </a:lnTo>
                <a:lnTo>
                  <a:pt x="48" y="87"/>
                </a:lnTo>
                <a:lnTo>
                  <a:pt x="42" y="96"/>
                </a:lnTo>
                <a:lnTo>
                  <a:pt x="36" y="109"/>
                </a:lnTo>
                <a:lnTo>
                  <a:pt x="30" y="128"/>
                </a:lnTo>
                <a:lnTo>
                  <a:pt x="24" y="148"/>
                </a:lnTo>
                <a:lnTo>
                  <a:pt x="18" y="164"/>
                </a:lnTo>
                <a:lnTo>
                  <a:pt x="12" y="173"/>
                </a:lnTo>
                <a:lnTo>
                  <a:pt x="12" y="183"/>
                </a:lnTo>
                <a:lnTo>
                  <a:pt x="6" y="189"/>
                </a:lnTo>
                <a:lnTo>
                  <a:pt x="6" y="199"/>
                </a:lnTo>
                <a:lnTo>
                  <a:pt x="0" y="218"/>
                </a:lnTo>
                <a:lnTo>
                  <a:pt x="0" y="244"/>
                </a:lnTo>
                <a:lnTo>
                  <a:pt x="0" y="266"/>
                </a:lnTo>
                <a:lnTo>
                  <a:pt x="6" y="285"/>
                </a:lnTo>
                <a:lnTo>
                  <a:pt x="18" y="302"/>
                </a:lnTo>
                <a:lnTo>
                  <a:pt x="30" y="318"/>
                </a:lnTo>
                <a:lnTo>
                  <a:pt x="48" y="327"/>
                </a:lnTo>
                <a:lnTo>
                  <a:pt x="65" y="334"/>
                </a:lnTo>
                <a:lnTo>
                  <a:pt x="89" y="334"/>
                </a:lnTo>
                <a:lnTo>
                  <a:pt x="119" y="330"/>
                </a:lnTo>
                <a:lnTo>
                  <a:pt x="142" y="324"/>
                </a:lnTo>
                <a:lnTo>
                  <a:pt x="166" y="311"/>
                </a:lnTo>
                <a:lnTo>
                  <a:pt x="189" y="298"/>
                </a:lnTo>
                <a:lnTo>
                  <a:pt x="207" y="282"/>
                </a:lnTo>
                <a:lnTo>
                  <a:pt x="237" y="247"/>
                </a:lnTo>
                <a:lnTo>
                  <a:pt x="255" y="212"/>
                </a:lnTo>
                <a:lnTo>
                  <a:pt x="260" y="192"/>
                </a:lnTo>
                <a:lnTo>
                  <a:pt x="266" y="176"/>
                </a:lnTo>
                <a:lnTo>
                  <a:pt x="278" y="148"/>
                </a:lnTo>
                <a:lnTo>
                  <a:pt x="284" y="115"/>
                </a:lnTo>
                <a:lnTo>
                  <a:pt x="290" y="99"/>
                </a:lnTo>
                <a:lnTo>
                  <a:pt x="290" y="83"/>
                </a:lnTo>
                <a:lnTo>
                  <a:pt x="284" y="64"/>
                </a:lnTo>
                <a:lnTo>
                  <a:pt x="278" y="48"/>
                </a:lnTo>
                <a:lnTo>
                  <a:pt x="255" y="19"/>
                </a:lnTo>
                <a:lnTo>
                  <a:pt x="243" y="10"/>
                </a:lnTo>
                <a:lnTo>
                  <a:pt x="231" y="3"/>
                </a:lnTo>
                <a:lnTo>
                  <a:pt x="213" y="0"/>
                </a:lnTo>
                <a:lnTo>
                  <a:pt x="195" y="3"/>
                </a:lnTo>
                <a:lnTo>
                  <a:pt x="172" y="6"/>
                </a:lnTo>
                <a:lnTo>
                  <a:pt x="154" y="16"/>
                </a:lnTo>
              </a:path>
            </a:pathLst>
          </a:custGeom>
          <a:solidFill>
            <a:srgbClr val="663300"/>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AU"/>
          </a:p>
        </p:txBody>
      </p:sp>
      <p:sp>
        <p:nvSpPr>
          <p:cNvPr id="25643" name="Freeform 43">
            <a:extLst>
              <a:ext uri="{FF2B5EF4-FFF2-40B4-BE49-F238E27FC236}">
                <a16:creationId xmlns:a16="http://schemas.microsoft.com/office/drawing/2014/main" id="{E4F3135D-0312-432D-AA40-8EC30A43D79E}"/>
              </a:ext>
            </a:extLst>
          </p:cNvPr>
          <p:cNvSpPr>
            <a:spLocks/>
          </p:cNvSpPr>
          <p:nvPr/>
        </p:nvSpPr>
        <p:spPr bwMode="auto">
          <a:xfrm>
            <a:off x="4095750" y="2720975"/>
            <a:ext cx="565150" cy="704850"/>
          </a:xfrm>
          <a:custGeom>
            <a:avLst/>
            <a:gdLst>
              <a:gd name="T0" fmla="*/ 0 w 401"/>
              <a:gd name="T1" fmla="*/ 2147483647 h 444"/>
              <a:gd name="T2" fmla="*/ 2147483647 w 401"/>
              <a:gd name="T3" fmla="*/ 0 h 444"/>
              <a:gd name="T4" fmla="*/ 2147483647 w 401"/>
              <a:gd name="T5" fmla="*/ 2147483647 h 444"/>
              <a:gd name="T6" fmla="*/ 0 60000 65536"/>
              <a:gd name="T7" fmla="*/ 0 60000 65536"/>
              <a:gd name="T8" fmla="*/ 0 60000 65536"/>
              <a:gd name="T9" fmla="*/ 0 w 401"/>
              <a:gd name="T10" fmla="*/ 0 h 444"/>
              <a:gd name="T11" fmla="*/ 401 w 401"/>
              <a:gd name="T12" fmla="*/ 444 h 444"/>
            </a:gdLst>
            <a:ahLst/>
            <a:cxnLst>
              <a:cxn ang="T6">
                <a:pos x="T0" y="T1"/>
              </a:cxn>
              <a:cxn ang="T7">
                <a:pos x="T2" y="T3"/>
              </a:cxn>
              <a:cxn ang="T8">
                <a:pos x="T4" y="T5"/>
              </a:cxn>
            </a:cxnLst>
            <a:rect l="T9" t="T10" r="T11" b="T12"/>
            <a:pathLst>
              <a:path w="401" h="444">
                <a:moveTo>
                  <a:pt x="0" y="443"/>
                </a:moveTo>
                <a:lnTo>
                  <a:pt x="364" y="0"/>
                </a:lnTo>
                <a:lnTo>
                  <a:pt x="400" y="422"/>
                </a:lnTo>
              </a:path>
            </a:pathLst>
          </a:custGeom>
          <a:noFill/>
          <a:ln w="25400" cap="rnd">
            <a:solidFill>
              <a:srgbClr val="FF6699"/>
            </a:solidFill>
            <a:round/>
            <a:headEnd type="stealth" w="med" len="lg"/>
            <a:tailEnd type="stealth" w="med" len="lg"/>
          </a:ln>
          <a:extLst>
            <a:ext uri="{909E8E84-426E-40DD-AFC4-6F175D3DCCD1}">
              <a14:hiddenFill xmlns:a14="http://schemas.microsoft.com/office/drawing/2010/main">
                <a:solidFill>
                  <a:srgbClr val="FFFFFF"/>
                </a:solidFill>
              </a14:hiddenFill>
            </a:ext>
          </a:extLst>
        </p:spPr>
        <p:txBody>
          <a:bodyPr/>
          <a:lstStyle/>
          <a:p>
            <a:endParaRPr lang="en-AU"/>
          </a:p>
        </p:txBody>
      </p:sp>
      <p:sp>
        <p:nvSpPr>
          <p:cNvPr id="25644" name="Rectangle 44">
            <a:extLst>
              <a:ext uri="{FF2B5EF4-FFF2-40B4-BE49-F238E27FC236}">
                <a16:creationId xmlns:a16="http://schemas.microsoft.com/office/drawing/2014/main" id="{0C676587-3255-4359-87F3-85A5C426D330}"/>
              </a:ext>
            </a:extLst>
          </p:cNvPr>
          <p:cNvSpPr>
            <a:spLocks noChangeArrowheads="1"/>
          </p:cNvSpPr>
          <p:nvPr/>
        </p:nvSpPr>
        <p:spPr bwMode="auto">
          <a:xfrm>
            <a:off x="3808413" y="6472238"/>
            <a:ext cx="4979987"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2400">
                <a:solidFill>
                  <a:schemeClr val="tx1"/>
                </a:solidFill>
                <a:latin typeface="Lucida Sans Unicode" panose="020B0602030504020204" pitchFamily="34" charset="0"/>
                <a:ea typeface="MS PGothic" panose="020B0600070205080204" pitchFamily="34" charset="-128"/>
              </a:defRPr>
            </a:lvl1pPr>
            <a:lvl2pPr marL="742950" indent="-285750">
              <a:defRPr sz="2400">
                <a:solidFill>
                  <a:schemeClr val="tx1"/>
                </a:solidFill>
                <a:latin typeface="Lucida Sans Unicode" panose="020B0602030504020204" pitchFamily="34" charset="0"/>
                <a:ea typeface="MS PGothic" panose="020B0600070205080204" pitchFamily="34" charset="-128"/>
              </a:defRPr>
            </a:lvl2pPr>
            <a:lvl3pPr marL="1143000" indent="-228600">
              <a:defRPr sz="2400">
                <a:solidFill>
                  <a:schemeClr val="tx1"/>
                </a:solidFill>
                <a:latin typeface="Lucida Sans Unicode" panose="020B0602030504020204" pitchFamily="34" charset="0"/>
                <a:ea typeface="MS PGothic" panose="020B0600070205080204" pitchFamily="34" charset="-128"/>
              </a:defRPr>
            </a:lvl3pPr>
            <a:lvl4pPr marL="1600200" indent="-228600">
              <a:defRPr sz="2400">
                <a:solidFill>
                  <a:schemeClr val="tx1"/>
                </a:solidFill>
                <a:latin typeface="Lucida Sans Unicode" panose="020B0602030504020204" pitchFamily="34" charset="0"/>
                <a:ea typeface="MS PGothic" panose="020B0600070205080204" pitchFamily="34" charset="-128"/>
              </a:defRPr>
            </a:lvl4pPr>
            <a:lvl5pPr marL="2057400" indent="-228600">
              <a:defRPr sz="2400">
                <a:solidFill>
                  <a:schemeClr val="tx1"/>
                </a:solidFill>
                <a:latin typeface="Lucida Sans Unicode" panose="020B0602030504020204" pitchFamily="34"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Lucida Sans Unicode" panose="020B0602030504020204" pitchFamily="34" charset="0"/>
                <a:ea typeface="MS PGothic" panose="020B0600070205080204" pitchFamily="34" charset="-128"/>
              </a:defRPr>
            </a:lvl9pPr>
          </a:lstStyle>
          <a:p>
            <a:pPr algn="r"/>
            <a:r>
              <a:rPr lang="en-US" altLang="en-US" sz="1200">
                <a:solidFill>
                  <a:schemeClr val="hlink"/>
                </a:solidFill>
              </a:rPr>
              <a:t>Adapted from Bone RC. </a:t>
            </a:r>
            <a:r>
              <a:rPr lang="en-US" altLang="en-US" sz="1200" i="1">
                <a:solidFill>
                  <a:schemeClr val="hlink"/>
                </a:solidFill>
              </a:rPr>
              <a:t>Ann Intern Med.</a:t>
            </a:r>
            <a:r>
              <a:rPr lang="en-US" altLang="en-US" sz="1200">
                <a:solidFill>
                  <a:schemeClr val="hlink"/>
                </a:solidFill>
              </a:rPr>
              <a:t> 1991;115:457-469</a:t>
            </a:r>
          </a:p>
        </p:txBody>
      </p:sp>
      <p:sp>
        <p:nvSpPr>
          <p:cNvPr id="25645" name="Freeform 45">
            <a:extLst>
              <a:ext uri="{FF2B5EF4-FFF2-40B4-BE49-F238E27FC236}">
                <a16:creationId xmlns:a16="http://schemas.microsoft.com/office/drawing/2014/main" id="{81A71713-B0A9-4134-ADF5-81EA29FA2D41}"/>
              </a:ext>
            </a:extLst>
          </p:cNvPr>
          <p:cNvSpPr>
            <a:spLocks/>
          </p:cNvSpPr>
          <p:nvPr/>
        </p:nvSpPr>
        <p:spPr bwMode="auto">
          <a:xfrm>
            <a:off x="5033963" y="2670175"/>
            <a:ext cx="107950" cy="114300"/>
          </a:xfrm>
          <a:custGeom>
            <a:avLst/>
            <a:gdLst>
              <a:gd name="T0" fmla="*/ 2147483647 w 77"/>
              <a:gd name="T1" fmla="*/ 2147483647 h 72"/>
              <a:gd name="T2" fmla="*/ 2147483647 w 77"/>
              <a:gd name="T3" fmla="*/ 2147483647 h 72"/>
              <a:gd name="T4" fmla="*/ 2147483647 w 77"/>
              <a:gd name="T5" fmla="*/ 2147483647 h 72"/>
              <a:gd name="T6" fmla="*/ 2147483647 w 77"/>
              <a:gd name="T7" fmla="*/ 2147483647 h 72"/>
              <a:gd name="T8" fmla="*/ 2147483647 w 77"/>
              <a:gd name="T9" fmla="*/ 2147483647 h 72"/>
              <a:gd name="T10" fmla="*/ 2147483647 w 77"/>
              <a:gd name="T11" fmla="*/ 2147483647 h 72"/>
              <a:gd name="T12" fmla="*/ 2147483647 w 77"/>
              <a:gd name="T13" fmla="*/ 2147483647 h 72"/>
              <a:gd name="T14" fmla="*/ 2147483647 w 77"/>
              <a:gd name="T15" fmla="*/ 2147483647 h 72"/>
              <a:gd name="T16" fmla="*/ 2147483647 w 77"/>
              <a:gd name="T17" fmla="*/ 2147483647 h 72"/>
              <a:gd name="T18" fmla="*/ 2147483647 w 77"/>
              <a:gd name="T19" fmla="*/ 2147483647 h 72"/>
              <a:gd name="T20" fmla="*/ 2147483647 w 77"/>
              <a:gd name="T21" fmla="*/ 2147483647 h 72"/>
              <a:gd name="T22" fmla="*/ 2147483647 w 77"/>
              <a:gd name="T23" fmla="*/ 2147483647 h 72"/>
              <a:gd name="T24" fmla="*/ 2147483647 w 77"/>
              <a:gd name="T25" fmla="*/ 2147483647 h 72"/>
              <a:gd name="T26" fmla="*/ 2147483647 w 77"/>
              <a:gd name="T27" fmla="*/ 2147483647 h 72"/>
              <a:gd name="T28" fmla="*/ 2147483647 w 77"/>
              <a:gd name="T29" fmla="*/ 2147483647 h 72"/>
              <a:gd name="T30" fmla="*/ 2147483647 w 77"/>
              <a:gd name="T31" fmla="*/ 2147483647 h 72"/>
              <a:gd name="T32" fmla="*/ 2147483647 w 77"/>
              <a:gd name="T33" fmla="*/ 2147483647 h 72"/>
              <a:gd name="T34" fmla="*/ 2147483647 w 77"/>
              <a:gd name="T35" fmla="*/ 2147483647 h 72"/>
              <a:gd name="T36" fmla="*/ 2147483647 w 77"/>
              <a:gd name="T37" fmla="*/ 2147483647 h 72"/>
              <a:gd name="T38" fmla="*/ 2147483647 w 77"/>
              <a:gd name="T39" fmla="*/ 2147483647 h 72"/>
              <a:gd name="T40" fmla="*/ 2147483647 w 77"/>
              <a:gd name="T41" fmla="*/ 2147483647 h 72"/>
              <a:gd name="T42" fmla="*/ 2147483647 w 77"/>
              <a:gd name="T43" fmla="*/ 2147483647 h 72"/>
              <a:gd name="T44" fmla="*/ 2147483647 w 77"/>
              <a:gd name="T45" fmla="*/ 2147483647 h 72"/>
              <a:gd name="T46" fmla="*/ 2147483647 w 77"/>
              <a:gd name="T47" fmla="*/ 2147483647 h 72"/>
              <a:gd name="T48" fmla="*/ 2147483647 w 77"/>
              <a:gd name="T49" fmla="*/ 2147483647 h 72"/>
              <a:gd name="T50" fmla="*/ 2147483647 w 77"/>
              <a:gd name="T51" fmla="*/ 2147483647 h 72"/>
              <a:gd name="T52" fmla="*/ 2147483647 w 77"/>
              <a:gd name="T53" fmla="*/ 2147483647 h 72"/>
              <a:gd name="T54" fmla="*/ 2147483647 w 77"/>
              <a:gd name="T55" fmla="*/ 2147483647 h 72"/>
              <a:gd name="T56" fmla="*/ 2147483647 w 77"/>
              <a:gd name="T57" fmla="*/ 2147483647 h 72"/>
              <a:gd name="T58" fmla="*/ 2147483647 w 77"/>
              <a:gd name="T59" fmla="*/ 2147483647 h 72"/>
              <a:gd name="T60" fmla="*/ 2147483647 w 77"/>
              <a:gd name="T61" fmla="*/ 2147483647 h 72"/>
              <a:gd name="T62" fmla="*/ 2147483647 w 77"/>
              <a:gd name="T63" fmla="*/ 2147483647 h 72"/>
              <a:gd name="T64" fmla="*/ 2147483647 w 77"/>
              <a:gd name="T65" fmla="*/ 2147483647 h 72"/>
              <a:gd name="T66" fmla="*/ 2147483647 w 77"/>
              <a:gd name="T67" fmla="*/ 2147483647 h 72"/>
              <a:gd name="T68" fmla="*/ 2147483647 w 77"/>
              <a:gd name="T69" fmla="*/ 2147483647 h 72"/>
              <a:gd name="T70" fmla="*/ 2147483647 w 77"/>
              <a:gd name="T71" fmla="*/ 2147483647 h 72"/>
              <a:gd name="T72" fmla="*/ 2147483647 w 77"/>
              <a:gd name="T73" fmla="*/ 2147483647 h 72"/>
              <a:gd name="T74" fmla="*/ 2147483647 w 77"/>
              <a:gd name="T75" fmla="*/ 2147483647 h 72"/>
              <a:gd name="T76" fmla="*/ 2147483647 w 77"/>
              <a:gd name="T77" fmla="*/ 2147483647 h 72"/>
              <a:gd name="T78" fmla="*/ 2147483647 w 77"/>
              <a:gd name="T79" fmla="*/ 2147483647 h 72"/>
              <a:gd name="T80" fmla="*/ 2147483647 w 77"/>
              <a:gd name="T81" fmla="*/ 2147483647 h 72"/>
              <a:gd name="T82" fmla="*/ 2147483647 w 77"/>
              <a:gd name="T83" fmla="*/ 2147483647 h 72"/>
              <a:gd name="T84" fmla="*/ 2147483647 w 77"/>
              <a:gd name="T85" fmla="*/ 2147483647 h 72"/>
              <a:gd name="T86" fmla="*/ 2147483647 w 77"/>
              <a:gd name="T87" fmla="*/ 2147483647 h 72"/>
              <a:gd name="T88" fmla="*/ 0 w 77"/>
              <a:gd name="T89" fmla="*/ 0 h 72"/>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77"/>
              <a:gd name="T136" fmla="*/ 0 h 72"/>
              <a:gd name="T137" fmla="*/ 77 w 77"/>
              <a:gd name="T138" fmla="*/ 72 h 72"/>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77" h="72">
                <a:moveTo>
                  <a:pt x="76" y="6"/>
                </a:moveTo>
                <a:lnTo>
                  <a:pt x="70" y="9"/>
                </a:lnTo>
                <a:lnTo>
                  <a:pt x="65" y="11"/>
                </a:lnTo>
                <a:lnTo>
                  <a:pt x="59" y="17"/>
                </a:lnTo>
                <a:lnTo>
                  <a:pt x="59" y="23"/>
                </a:lnTo>
                <a:lnTo>
                  <a:pt x="70" y="28"/>
                </a:lnTo>
                <a:lnTo>
                  <a:pt x="76" y="40"/>
                </a:lnTo>
                <a:lnTo>
                  <a:pt x="76" y="48"/>
                </a:lnTo>
                <a:lnTo>
                  <a:pt x="70" y="60"/>
                </a:lnTo>
                <a:lnTo>
                  <a:pt x="59" y="62"/>
                </a:lnTo>
                <a:lnTo>
                  <a:pt x="41" y="65"/>
                </a:lnTo>
                <a:lnTo>
                  <a:pt x="30" y="62"/>
                </a:lnTo>
                <a:lnTo>
                  <a:pt x="24" y="54"/>
                </a:lnTo>
                <a:lnTo>
                  <a:pt x="24" y="48"/>
                </a:lnTo>
                <a:lnTo>
                  <a:pt x="35" y="43"/>
                </a:lnTo>
                <a:lnTo>
                  <a:pt x="47" y="43"/>
                </a:lnTo>
                <a:lnTo>
                  <a:pt x="53" y="43"/>
                </a:lnTo>
                <a:lnTo>
                  <a:pt x="59" y="45"/>
                </a:lnTo>
                <a:lnTo>
                  <a:pt x="65" y="48"/>
                </a:lnTo>
                <a:lnTo>
                  <a:pt x="65" y="57"/>
                </a:lnTo>
                <a:lnTo>
                  <a:pt x="59" y="65"/>
                </a:lnTo>
                <a:lnTo>
                  <a:pt x="53" y="68"/>
                </a:lnTo>
                <a:lnTo>
                  <a:pt x="41" y="71"/>
                </a:lnTo>
                <a:lnTo>
                  <a:pt x="35" y="71"/>
                </a:lnTo>
                <a:lnTo>
                  <a:pt x="35" y="68"/>
                </a:lnTo>
                <a:lnTo>
                  <a:pt x="30" y="62"/>
                </a:lnTo>
                <a:lnTo>
                  <a:pt x="30" y="45"/>
                </a:lnTo>
                <a:lnTo>
                  <a:pt x="18" y="34"/>
                </a:lnTo>
                <a:lnTo>
                  <a:pt x="18" y="45"/>
                </a:lnTo>
                <a:lnTo>
                  <a:pt x="18" y="54"/>
                </a:lnTo>
                <a:lnTo>
                  <a:pt x="35" y="65"/>
                </a:lnTo>
                <a:lnTo>
                  <a:pt x="47" y="57"/>
                </a:lnTo>
                <a:lnTo>
                  <a:pt x="47" y="51"/>
                </a:lnTo>
                <a:lnTo>
                  <a:pt x="41" y="48"/>
                </a:lnTo>
                <a:lnTo>
                  <a:pt x="30" y="43"/>
                </a:lnTo>
                <a:lnTo>
                  <a:pt x="24" y="40"/>
                </a:lnTo>
                <a:lnTo>
                  <a:pt x="18" y="48"/>
                </a:lnTo>
                <a:lnTo>
                  <a:pt x="12" y="37"/>
                </a:lnTo>
                <a:lnTo>
                  <a:pt x="6" y="34"/>
                </a:lnTo>
                <a:lnTo>
                  <a:pt x="6" y="26"/>
                </a:lnTo>
                <a:lnTo>
                  <a:pt x="6" y="17"/>
                </a:lnTo>
                <a:lnTo>
                  <a:pt x="6" y="9"/>
                </a:lnTo>
                <a:lnTo>
                  <a:pt x="6" y="3"/>
                </a:lnTo>
                <a:lnTo>
                  <a:pt x="0" y="0"/>
                </a:lnTo>
              </a:path>
            </a:pathLst>
          </a:custGeom>
          <a:noFill/>
          <a:ln w="12700" cap="rnd">
            <a:solidFill>
              <a:schemeClr val="accent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AU"/>
          </a:p>
        </p:txBody>
      </p:sp>
      <p:sp>
        <p:nvSpPr>
          <p:cNvPr id="25646" name="Freeform 46">
            <a:extLst>
              <a:ext uri="{FF2B5EF4-FFF2-40B4-BE49-F238E27FC236}">
                <a16:creationId xmlns:a16="http://schemas.microsoft.com/office/drawing/2014/main" id="{C4673A42-D439-4CCF-B273-2B0DF707DDBF}"/>
              </a:ext>
            </a:extLst>
          </p:cNvPr>
          <p:cNvSpPr>
            <a:spLocks/>
          </p:cNvSpPr>
          <p:nvPr/>
        </p:nvSpPr>
        <p:spPr bwMode="auto">
          <a:xfrm>
            <a:off x="4922838" y="2720975"/>
            <a:ext cx="277812" cy="163513"/>
          </a:xfrm>
          <a:custGeom>
            <a:avLst/>
            <a:gdLst>
              <a:gd name="T0" fmla="*/ 2147483647 w 196"/>
              <a:gd name="T1" fmla="*/ 2147483647 h 103"/>
              <a:gd name="T2" fmla="*/ 2147483647 w 196"/>
              <a:gd name="T3" fmla="*/ 2147483647 h 103"/>
              <a:gd name="T4" fmla="*/ 2147483647 w 196"/>
              <a:gd name="T5" fmla="*/ 2147483647 h 103"/>
              <a:gd name="T6" fmla="*/ 2147483647 w 196"/>
              <a:gd name="T7" fmla="*/ 2147483647 h 103"/>
              <a:gd name="T8" fmla="*/ 2147483647 w 196"/>
              <a:gd name="T9" fmla="*/ 2147483647 h 103"/>
              <a:gd name="T10" fmla="*/ 2147483647 w 196"/>
              <a:gd name="T11" fmla="*/ 2147483647 h 103"/>
              <a:gd name="T12" fmla="*/ 2147483647 w 196"/>
              <a:gd name="T13" fmla="*/ 2147483647 h 103"/>
              <a:gd name="T14" fmla="*/ 2147483647 w 196"/>
              <a:gd name="T15" fmla="*/ 2147483647 h 103"/>
              <a:gd name="T16" fmla="*/ 2147483647 w 196"/>
              <a:gd name="T17" fmla="*/ 2147483647 h 103"/>
              <a:gd name="T18" fmla="*/ 2147483647 w 196"/>
              <a:gd name="T19" fmla="*/ 2147483647 h 103"/>
              <a:gd name="T20" fmla="*/ 2147483647 w 196"/>
              <a:gd name="T21" fmla="*/ 2147483647 h 103"/>
              <a:gd name="T22" fmla="*/ 2147483647 w 196"/>
              <a:gd name="T23" fmla="*/ 2147483647 h 103"/>
              <a:gd name="T24" fmla="*/ 2147483647 w 196"/>
              <a:gd name="T25" fmla="*/ 2147483647 h 103"/>
              <a:gd name="T26" fmla="*/ 2147483647 w 196"/>
              <a:gd name="T27" fmla="*/ 2147483647 h 103"/>
              <a:gd name="T28" fmla="*/ 2147483647 w 196"/>
              <a:gd name="T29" fmla="*/ 2147483647 h 103"/>
              <a:gd name="T30" fmla="*/ 2147483647 w 196"/>
              <a:gd name="T31" fmla="*/ 2147483647 h 103"/>
              <a:gd name="T32" fmla="*/ 2147483647 w 196"/>
              <a:gd name="T33" fmla="*/ 2147483647 h 103"/>
              <a:gd name="T34" fmla="*/ 2147483647 w 196"/>
              <a:gd name="T35" fmla="*/ 2147483647 h 103"/>
              <a:gd name="T36" fmla="*/ 2147483647 w 196"/>
              <a:gd name="T37" fmla="*/ 2147483647 h 103"/>
              <a:gd name="T38" fmla="*/ 2147483647 w 196"/>
              <a:gd name="T39" fmla="*/ 2147483647 h 103"/>
              <a:gd name="T40" fmla="*/ 2147483647 w 196"/>
              <a:gd name="T41" fmla="*/ 2147483647 h 103"/>
              <a:gd name="T42" fmla="*/ 2147483647 w 196"/>
              <a:gd name="T43" fmla="*/ 0 h 103"/>
              <a:gd name="T44" fmla="*/ 2147483647 w 196"/>
              <a:gd name="T45" fmla="*/ 0 h 103"/>
              <a:gd name="T46" fmla="*/ 2147483647 w 196"/>
              <a:gd name="T47" fmla="*/ 2147483647 h 103"/>
              <a:gd name="T48" fmla="*/ 2147483647 w 196"/>
              <a:gd name="T49" fmla="*/ 2147483647 h 103"/>
              <a:gd name="T50" fmla="*/ 2147483647 w 196"/>
              <a:gd name="T51" fmla="*/ 2147483647 h 103"/>
              <a:gd name="T52" fmla="*/ 2147483647 w 196"/>
              <a:gd name="T53" fmla="*/ 2147483647 h 103"/>
              <a:gd name="T54" fmla="*/ 2147483647 w 196"/>
              <a:gd name="T55" fmla="*/ 2147483647 h 103"/>
              <a:gd name="T56" fmla="*/ 2147483647 w 196"/>
              <a:gd name="T57" fmla="*/ 2147483647 h 103"/>
              <a:gd name="T58" fmla="*/ 2147483647 w 196"/>
              <a:gd name="T59" fmla="*/ 2147483647 h 103"/>
              <a:gd name="T60" fmla="*/ 2147483647 w 196"/>
              <a:gd name="T61" fmla="*/ 2147483647 h 103"/>
              <a:gd name="T62" fmla="*/ 2147483647 w 196"/>
              <a:gd name="T63" fmla="*/ 2147483647 h 103"/>
              <a:gd name="T64" fmla="*/ 2147483647 w 196"/>
              <a:gd name="T65" fmla="*/ 2147483647 h 103"/>
              <a:gd name="T66" fmla="*/ 2147483647 w 196"/>
              <a:gd name="T67" fmla="*/ 2147483647 h 103"/>
              <a:gd name="T68" fmla="*/ 2147483647 w 196"/>
              <a:gd name="T69" fmla="*/ 2147483647 h 103"/>
              <a:gd name="T70" fmla="*/ 2147483647 w 196"/>
              <a:gd name="T71" fmla="*/ 2147483647 h 103"/>
              <a:gd name="T72" fmla="*/ 2147483647 w 196"/>
              <a:gd name="T73" fmla="*/ 2147483647 h 103"/>
              <a:gd name="T74" fmla="*/ 2147483647 w 196"/>
              <a:gd name="T75" fmla="*/ 2147483647 h 103"/>
              <a:gd name="T76" fmla="*/ 2147483647 w 196"/>
              <a:gd name="T77" fmla="*/ 2147483647 h 103"/>
              <a:gd name="T78" fmla="*/ 2147483647 w 196"/>
              <a:gd name="T79" fmla="*/ 2147483647 h 103"/>
              <a:gd name="T80" fmla="*/ 2147483647 w 196"/>
              <a:gd name="T81" fmla="*/ 2147483647 h 103"/>
              <a:gd name="T82" fmla="*/ 2147483647 w 196"/>
              <a:gd name="T83" fmla="*/ 2147483647 h 103"/>
              <a:gd name="T84" fmla="*/ 2147483647 w 196"/>
              <a:gd name="T85" fmla="*/ 2147483647 h 103"/>
              <a:gd name="T86" fmla="*/ 2147483647 w 196"/>
              <a:gd name="T87" fmla="*/ 2147483647 h 103"/>
              <a:gd name="T88" fmla="*/ 2147483647 w 196"/>
              <a:gd name="T89" fmla="*/ 2147483647 h 103"/>
              <a:gd name="T90" fmla="*/ 2147483647 w 196"/>
              <a:gd name="T91" fmla="*/ 2147483647 h 103"/>
              <a:gd name="T92" fmla="*/ 2147483647 w 196"/>
              <a:gd name="T93" fmla="*/ 2147483647 h 103"/>
              <a:gd name="T94" fmla="*/ 2147483647 w 196"/>
              <a:gd name="T95" fmla="*/ 2147483647 h 103"/>
              <a:gd name="T96" fmla="*/ 2147483647 w 196"/>
              <a:gd name="T97" fmla="*/ 2147483647 h 103"/>
              <a:gd name="T98" fmla="*/ 2147483647 w 196"/>
              <a:gd name="T99" fmla="*/ 2147483647 h 103"/>
              <a:gd name="T100" fmla="*/ 2147483647 w 196"/>
              <a:gd name="T101" fmla="*/ 2147483647 h 103"/>
              <a:gd name="T102" fmla="*/ 2147483647 w 196"/>
              <a:gd name="T103" fmla="*/ 2147483647 h 103"/>
              <a:gd name="T104" fmla="*/ 2147483647 w 196"/>
              <a:gd name="T105" fmla="*/ 2147483647 h 103"/>
              <a:gd name="T106" fmla="*/ 2147483647 w 196"/>
              <a:gd name="T107" fmla="*/ 2147483647 h 103"/>
              <a:gd name="T108" fmla="*/ 2147483647 w 196"/>
              <a:gd name="T109" fmla="*/ 2147483647 h 103"/>
              <a:gd name="T110" fmla="*/ 2147483647 w 196"/>
              <a:gd name="T111" fmla="*/ 2147483647 h 103"/>
              <a:gd name="T112" fmla="*/ 2147483647 w 196"/>
              <a:gd name="T113" fmla="*/ 2147483647 h 103"/>
              <a:gd name="T114" fmla="*/ 2147483647 w 196"/>
              <a:gd name="T115" fmla="*/ 2147483647 h 103"/>
              <a:gd name="T116" fmla="*/ 2147483647 w 196"/>
              <a:gd name="T117" fmla="*/ 2147483647 h 103"/>
              <a:gd name="T118" fmla="*/ 0 w 196"/>
              <a:gd name="T119" fmla="*/ 2147483647 h 103"/>
              <a:gd name="T120" fmla="*/ 2147483647 w 196"/>
              <a:gd name="T121" fmla="*/ 2147483647 h 103"/>
              <a:gd name="T122" fmla="*/ 2147483647 w 196"/>
              <a:gd name="T123" fmla="*/ 2147483647 h 103"/>
              <a:gd name="T124" fmla="*/ 2147483647 w 196"/>
              <a:gd name="T125" fmla="*/ 2147483647 h 103"/>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96"/>
              <a:gd name="T190" fmla="*/ 0 h 103"/>
              <a:gd name="T191" fmla="*/ 196 w 196"/>
              <a:gd name="T192" fmla="*/ 103 h 103"/>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96" h="103">
                <a:moveTo>
                  <a:pt x="195" y="44"/>
                </a:moveTo>
                <a:lnTo>
                  <a:pt x="171" y="61"/>
                </a:lnTo>
                <a:lnTo>
                  <a:pt x="166" y="67"/>
                </a:lnTo>
                <a:lnTo>
                  <a:pt x="160" y="70"/>
                </a:lnTo>
                <a:lnTo>
                  <a:pt x="160" y="67"/>
                </a:lnTo>
                <a:lnTo>
                  <a:pt x="166" y="61"/>
                </a:lnTo>
                <a:lnTo>
                  <a:pt x="171" y="53"/>
                </a:lnTo>
                <a:lnTo>
                  <a:pt x="171" y="47"/>
                </a:lnTo>
                <a:lnTo>
                  <a:pt x="166" y="44"/>
                </a:lnTo>
                <a:lnTo>
                  <a:pt x="148" y="38"/>
                </a:lnTo>
                <a:lnTo>
                  <a:pt x="136" y="35"/>
                </a:lnTo>
                <a:lnTo>
                  <a:pt x="124" y="35"/>
                </a:lnTo>
                <a:lnTo>
                  <a:pt x="118" y="38"/>
                </a:lnTo>
                <a:lnTo>
                  <a:pt x="118" y="44"/>
                </a:lnTo>
                <a:lnTo>
                  <a:pt x="118" y="50"/>
                </a:lnTo>
                <a:lnTo>
                  <a:pt x="118" y="47"/>
                </a:lnTo>
                <a:lnTo>
                  <a:pt x="118" y="41"/>
                </a:lnTo>
                <a:lnTo>
                  <a:pt x="124" y="24"/>
                </a:lnTo>
                <a:lnTo>
                  <a:pt x="124" y="9"/>
                </a:lnTo>
                <a:lnTo>
                  <a:pt x="124" y="3"/>
                </a:lnTo>
                <a:lnTo>
                  <a:pt x="124" y="0"/>
                </a:lnTo>
                <a:lnTo>
                  <a:pt x="118" y="0"/>
                </a:lnTo>
                <a:lnTo>
                  <a:pt x="112" y="3"/>
                </a:lnTo>
                <a:lnTo>
                  <a:pt x="95" y="15"/>
                </a:lnTo>
                <a:lnTo>
                  <a:pt x="83" y="26"/>
                </a:lnTo>
                <a:lnTo>
                  <a:pt x="77" y="32"/>
                </a:lnTo>
                <a:lnTo>
                  <a:pt x="83" y="32"/>
                </a:lnTo>
                <a:lnTo>
                  <a:pt x="101" y="26"/>
                </a:lnTo>
                <a:lnTo>
                  <a:pt x="112" y="21"/>
                </a:lnTo>
                <a:lnTo>
                  <a:pt x="124" y="21"/>
                </a:lnTo>
                <a:lnTo>
                  <a:pt x="124" y="29"/>
                </a:lnTo>
                <a:lnTo>
                  <a:pt x="124" y="44"/>
                </a:lnTo>
                <a:lnTo>
                  <a:pt x="118" y="58"/>
                </a:lnTo>
                <a:lnTo>
                  <a:pt x="112" y="67"/>
                </a:lnTo>
                <a:lnTo>
                  <a:pt x="107" y="67"/>
                </a:lnTo>
                <a:lnTo>
                  <a:pt x="107" y="64"/>
                </a:lnTo>
                <a:lnTo>
                  <a:pt x="107" y="58"/>
                </a:lnTo>
                <a:lnTo>
                  <a:pt x="101" y="56"/>
                </a:lnTo>
                <a:lnTo>
                  <a:pt x="101" y="53"/>
                </a:lnTo>
                <a:lnTo>
                  <a:pt x="95" y="50"/>
                </a:lnTo>
                <a:lnTo>
                  <a:pt x="89" y="50"/>
                </a:lnTo>
                <a:lnTo>
                  <a:pt x="83" y="53"/>
                </a:lnTo>
                <a:lnTo>
                  <a:pt x="83" y="64"/>
                </a:lnTo>
                <a:lnTo>
                  <a:pt x="83" y="79"/>
                </a:lnTo>
                <a:lnTo>
                  <a:pt x="83" y="93"/>
                </a:lnTo>
                <a:lnTo>
                  <a:pt x="83" y="99"/>
                </a:lnTo>
                <a:lnTo>
                  <a:pt x="83" y="102"/>
                </a:lnTo>
                <a:lnTo>
                  <a:pt x="77" y="99"/>
                </a:lnTo>
                <a:lnTo>
                  <a:pt x="65" y="93"/>
                </a:lnTo>
                <a:lnTo>
                  <a:pt x="54" y="82"/>
                </a:lnTo>
                <a:lnTo>
                  <a:pt x="48" y="73"/>
                </a:lnTo>
                <a:lnTo>
                  <a:pt x="48" y="64"/>
                </a:lnTo>
                <a:lnTo>
                  <a:pt x="48" y="53"/>
                </a:lnTo>
                <a:lnTo>
                  <a:pt x="48" y="41"/>
                </a:lnTo>
                <a:lnTo>
                  <a:pt x="48" y="35"/>
                </a:lnTo>
                <a:lnTo>
                  <a:pt x="42" y="32"/>
                </a:lnTo>
                <a:lnTo>
                  <a:pt x="24" y="32"/>
                </a:lnTo>
                <a:lnTo>
                  <a:pt x="12" y="32"/>
                </a:lnTo>
                <a:lnTo>
                  <a:pt x="0" y="32"/>
                </a:lnTo>
                <a:lnTo>
                  <a:pt x="6" y="26"/>
                </a:lnTo>
                <a:lnTo>
                  <a:pt x="12" y="21"/>
                </a:lnTo>
                <a:lnTo>
                  <a:pt x="36" y="9"/>
                </a:lnTo>
              </a:path>
            </a:pathLst>
          </a:custGeom>
          <a:noFill/>
          <a:ln w="12700" cap="rnd">
            <a:solidFill>
              <a:schemeClr val="accent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AU"/>
          </a:p>
        </p:txBody>
      </p:sp>
      <p:sp>
        <p:nvSpPr>
          <p:cNvPr id="25647" name="Freeform 47">
            <a:extLst>
              <a:ext uri="{FF2B5EF4-FFF2-40B4-BE49-F238E27FC236}">
                <a16:creationId xmlns:a16="http://schemas.microsoft.com/office/drawing/2014/main" id="{632D53F2-2256-425F-9B42-DE39C0CB582D}"/>
              </a:ext>
            </a:extLst>
          </p:cNvPr>
          <p:cNvSpPr>
            <a:spLocks/>
          </p:cNvSpPr>
          <p:nvPr/>
        </p:nvSpPr>
        <p:spPr bwMode="auto">
          <a:xfrm>
            <a:off x="4914900" y="2741613"/>
            <a:ext cx="249238" cy="409575"/>
          </a:xfrm>
          <a:custGeom>
            <a:avLst/>
            <a:gdLst>
              <a:gd name="T0" fmla="*/ 2147483647 w 177"/>
              <a:gd name="T1" fmla="*/ 2147483647 h 258"/>
              <a:gd name="T2" fmla="*/ 2147483647 w 177"/>
              <a:gd name="T3" fmla="*/ 2147483647 h 258"/>
              <a:gd name="T4" fmla="*/ 2147483647 w 177"/>
              <a:gd name="T5" fmla="*/ 2147483647 h 258"/>
              <a:gd name="T6" fmla="*/ 2147483647 w 177"/>
              <a:gd name="T7" fmla="*/ 2147483647 h 258"/>
              <a:gd name="T8" fmla="*/ 2147483647 w 177"/>
              <a:gd name="T9" fmla="*/ 2147483647 h 258"/>
              <a:gd name="T10" fmla="*/ 2147483647 w 177"/>
              <a:gd name="T11" fmla="*/ 2147483647 h 258"/>
              <a:gd name="T12" fmla="*/ 2147483647 w 177"/>
              <a:gd name="T13" fmla="*/ 2147483647 h 258"/>
              <a:gd name="T14" fmla="*/ 2147483647 w 177"/>
              <a:gd name="T15" fmla="*/ 2147483647 h 258"/>
              <a:gd name="T16" fmla="*/ 2147483647 w 177"/>
              <a:gd name="T17" fmla="*/ 2147483647 h 258"/>
              <a:gd name="T18" fmla="*/ 2147483647 w 177"/>
              <a:gd name="T19" fmla="*/ 2147483647 h 258"/>
              <a:gd name="T20" fmla="*/ 2147483647 w 177"/>
              <a:gd name="T21" fmla="*/ 2147483647 h 258"/>
              <a:gd name="T22" fmla="*/ 2147483647 w 177"/>
              <a:gd name="T23" fmla="*/ 2147483647 h 258"/>
              <a:gd name="T24" fmla="*/ 2147483647 w 177"/>
              <a:gd name="T25" fmla="*/ 2147483647 h 258"/>
              <a:gd name="T26" fmla="*/ 2147483647 w 177"/>
              <a:gd name="T27" fmla="*/ 2147483647 h 258"/>
              <a:gd name="T28" fmla="*/ 2147483647 w 177"/>
              <a:gd name="T29" fmla="*/ 2147483647 h 258"/>
              <a:gd name="T30" fmla="*/ 2147483647 w 177"/>
              <a:gd name="T31" fmla="*/ 2147483647 h 258"/>
              <a:gd name="T32" fmla="*/ 2147483647 w 177"/>
              <a:gd name="T33" fmla="*/ 2147483647 h 258"/>
              <a:gd name="T34" fmla="*/ 2147483647 w 177"/>
              <a:gd name="T35" fmla="*/ 2147483647 h 258"/>
              <a:gd name="T36" fmla="*/ 2147483647 w 177"/>
              <a:gd name="T37" fmla="*/ 2147483647 h 258"/>
              <a:gd name="T38" fmla="*/ 2147483647 w 177"/>
              <a:gd name="T39" fmla="*/ 2147483647 h 258"/>
              <a:gd name="T40" fmla="*/ 2147483647 w 177"/>
              <a:gd name="T41" fmla="*/ 2147483647 h 258"/>
              <a:gd name="T42" fmla="*/ 2147483647 w 177"/>
              <a:gd name="T43" fmla="*/ 2147483647 h 258"/>
              <a:gd name="T44" fmla="*/ 2147483647 w 177"/>
              <a:gd name="T45" fmla="*/ 2147483647 h 258"/>
              <a:gd name="T46" fmla="*/ 2147483647 w 177"/>
              <a:gd name="T47" fmla="*/ 2147483647 h 258"/>
              <a:gd name="T48" fmla="*/ 2147483647 w 177"/>
              <a:gd name="T49" fmla="*/ 2147483647 h 258"/>
              <a:gd name="T50" fmla="*/ 2147483647 w 177"/>
              <a:gd name="T51" fmla="*/ 2147483647 h 258"/>
              <a:gd name="T52" fmla="*/ 2147483647 w 177"/>
              <a:gd name="T53" fmla="*/ 2147483647 h 258"/>
              <a:gd name="T54" fmla="*/ 2147483647 w 177"/>
              <a:gd name="T55" fmla="*/ 2147483647 h 258"/>
              <a:gd name="T56" fmla="*/ 2147483647 w 177"/>
              <a:gd name="T57" fmla="*/ 2147483647 h 258"/>
              <a:gd name="T58" fmla="*/ 2147483647 w 177"/>
              <a:gd name="T59" fmla="*/ 2147483647 h 258"/>
              <a:gd name="T60" fmla="*/ 2147483647 w 177"/>
              <a:gd name="T61" fmla="*/ 2147483647 h 258"/>
              <a:gd name="T62" fmla="*/ 2147483647 w 177"/>
              <a:gd name="T63" fmla="*/ 2147483647 h 258"/>
              <a:gd name="T64" fmla="*/ 2147483647 w 177"/>
              <a:gd name="T65" fmla="*/ 2147483647 h 258"/>
              <a:gd name="T66" fmla="*/ 2147483647 w 177"/>
              <a:gd name="T67" fmla="*/ 2147483647 h 258"/>
              <a:gd name="T68" fmla="*/ 2147483647 w 177"/>
              <a:gd name="T69" fmla="*/ 2147483647 h 258"/>
              <a:gd name="T70" fmla="*/ 2147483647 w 177"/>
              <a:gd name="T71" fmla="*/ 2147483647 h 258"/>
              <a:gd name="T72" fmla="*/ 2147483647 w 177"/>
              <a:gd name="T73" fmla="*/ 2147483647 h 258"/>
              <a:gd name="T74" fmla="*/ 2147483647 w 177"/>
              <a:gd name="T75" fmla="*/ 2147483647 h 258"/>
              <a:gd name="T76" fmla="*/ 2147483647 w 177"/>
              <a:gd name="T77" fmla="*/ 2147483647 h 258"/>
              <a:gd name="T78" fmla="*/ 2147483647 w 177"/>
              <a:gd name="T79" fmla="*/ 2147483647 h 258"/>
              <a:gd name="T80" fmla="*/ 2147483647 w 177"/>
              <a:gd name="T81" fmla="*/ 2147483647 h 258"/>
              <a:gd name="T82" fmla="*/ 2147483647 w 177"/>
              <a:gd name="T83" fmla="*/ 2147483647 h 258"/>
              <a:gd name="T84" fmla="*/ 2147483647 w 177"/>
              <a:gd name="T85" fmla="*/ 2147483647 h 258"/>
              <a:gd name="T86" fmla="*/ 2147483647 w 177"/>
              <a:gd name="T87" fmla="*/ 2147483647 h 258"/>
              <a:gd name="T88" fmla="*/ 2147483647 w 177"/>
              <a:gd name="T89" fmla="*/ 2147483647 h 258"/>
              <a:gd name="T90" fmla="*/ 0 w 177"/>
              <a:gd name="T91" fmla="*/ 2147483647 h 258"/>
              <a:gd name="T92" fmla="*/ 0 w 177"/>
              <a:gd name="T93" fmla="*/ 2147483647 h 25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77"/>
              <a:gd name="T142" fmla="*/ 0 h 258"/>
              <a:gd name="T143" fmla="*/ 177 w 177"/>
              <a:gd name="T144" fmla="*/ 258 h 25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77" h="258">
                <a:moveTo>
                  <a:pt x="170" y="136"/>
                </a:moveTo>
                <a:lnTo>
                  <a:pt x="176" y="114"/>
                </a:lnTo>
                <a:lnTo>
                  <a:pt x="176" y="101"/>
                </a:lnTo>
                <a:lnTo>
                  <a:pt x="170" y="101"/>
                </a:lnTo>
                <a:lnTo>
                  <a:pt x="159" y="108"/>
                </a:lnTo>
                <a:lnTo>
                  <a:pt x="147" y="111"/>
                </a:lnTo>
                <a:lnTo>
                  <a:pt x="135" y="111"/>
                </a:lnTo>
                <a:lnTo>
                  <a:pt x="129" y="105"/>
                </a:lnTo>
                <a:lnTo>
                  <a:pt x="129" y="98"/>
                </a:lnTo>
                <a:lnTo>
                  <a:pt x="129" y="89"/>
                </a:lnTo>
                <a:lnTo>
                  <a:pt x="123" y="82"/>
                </a:lnTo>
                <a:lnTo>
                  <a:pt x="117" y="82"/>
                </a:lnTo>
                <a:lnTo>
                  <a:pt x="117" y="86"/>
                </a:lnTo>
                <a:lnTo>
                  <a:pt x="112" y="89"/>
                </a:lnTo>
                <a:lnTo>
                  <a:pt x="106" y="89"/>
                </a:lnTo>
                <a:lnTo>
                  <a:pt x="94" y="86"/>
                </a:lnTo>
                <a:lnTo>
                  <a:pt x="82" y="79"/>
                </a:lnTo>
                <a:lnTo>
                  <a:pt x="76" y="73"/>
                </a:lnTo>
                <a:lnTo>
                  <a:pt x="71" y="67"/>
                </a:lnTo>
                <a:lnTo>
                  <a:pt x="76" y="63"/>
                </a:lnTo>
                <a:lnTo>
                  <a:pt x="88" y="60"/>
                </a:lnTo>
                <a:lnTo>
                  <a:pt x="100" y="57"/>
                </a:lnTo>
                <a:lnTo>
                  <a:pt x="106" y="54"/>
                </a:lnTo>
                <a:lnTo>
                  <a:pt x="106" y="57"/>
                </a:lnTo>
                <a:lnTo>
                  <a:pt x="100" y="63"/>
                </a:lnTo>
                <a:lnTo>
                  <a:pt x="94" y="70"/>
                </a:lnTo>
                <a:lnTo>
                  <a:pt x="88" y="73"/>
                </a:lnTo>
                <a:lnTo>
                  <a:pt x="88" y="67"/>
                </a:lnTo>
                <a:lnTo>
                  <a:pt x="82" y="60"/>
                </a:lnTo>
                <a:lnTo>
                  <a:pt x="82" y="51"/>
                </a:lnTo>
                <a:lnTo>
                  <a:pt x="82" y="47"/>
                </a:lnTo>
                <a:lnTo>
                  <a:pt x="88" y="47"/>
                </a:lnTo>
                <a:lnTo>
                  <a:pt x="100" y="54"/>
                </a:lnTo>
                <a:lnTo>
                  <a:pt x="106" y="57"/>
                </a:lnTo>
                <a:lnTo>
                  <a:pt x="112" y="57"/>
                </a:lnTo>
                <a:lnTo>
                  <a:pt x="112" y="54"/>
                </a:lnTo>
                <a:lnTo>
                  <a:pt x="106" y="44"/>
                </a:lnTo>
                <a:lnTo>
                  <a:pt x="100" y="35"/>
                </a:lnTo>
                <a:lnTo>
                  <a:pt x="88" y="22"/>
                </a:lnTo>
                <a:lnTo>
                  <a:pt x="71" y="13"/>
                </a:lnTo>
                <a:lnTo>
                  <a:pt x="65" y="9"/>
                </a:lnTo>
                <a:lnTo>
                  <a:pt x="65" y="16"/>
                </a:lnTo>
                <a:lnTo>
                  <a:pt x="65" y="28"/>
                </a:lnTo>
                <a:lnTo>
                  <a:pt x="65" y="41"/>
                </a:lnTo>
                <a:lnTo>
                  <a:pt x="71" y="47"/>
                </a:lnTo>
                <a:lnTo>
                  <a:pt x="76" y="47"/>
                </a:lnTo>
                <a:lnTo>
                  <a:pt x="88" y="41"/>
                </a:lnTo>
                <a:lnTo>
                  <a:pt x="100" y="35"/>
                </a:lnTo>
                <a:lnTo>
                  <a:pt x="106" y="28"/>
                </a:lnTo>
                <a:lnTo>
                  <a:pt x="100" y="19"/>
                </a:lnTo>
                <a:lnTo>
                  <a:pt x="94" y="9"/>
                </a:lnTo>
                <a:lnTo>
                  <a:pt x="82" y="3"/>
                </a:lnTo>
                <a:lnTo>
                  <a:pt x="82" y="0"/>
                </a:lnTo>
                <a:lnTo>
                  <a:pt x="88" y="3"/>
                </a:lnTo>
                <a:lnTo>
                  <a:pt x="100" y="9"/>
                </a:lnTo>
                <a:lnTo>
                  <a:pt x="117" y="19"/>
                </a:lnTo>
                <a:lnTo>
                  <a:pt x="123" y="28"/>
                </a:lnTo>
                <a:lnTo>
                  <a:pt x="123" y="35"/>
                </a:lnTo>
                <a:lnTo>
                  <a:pt x="123" y="41"/>
                </a:lnTo>
                <a:lnTo>
                  <a:pt x="117" y="47"/>
                </a:lnTo>
                <a:lnTo>
                  <a:pt x="117" y="51"/>
                </a:lnTo>
                <a:lnTo>
                  <a:pt x="135" y="51"/>
                </a:lnTo>
                <a:lnTo>
                  <a:pt x="147" y="51"/>
                </a:lnTo>
                <a:lnTo>
                  <a:pt x="141" y="47"/>
                </a:lnTo>
                <a:lnTo>
                  <a:pt x="135" y="44"/>
                </a:lnTo>
                <a:lnTo>
                  <a:pt x="123" y="47"/>
                </a:lnTo>
                <a:lnTo>
                  <a:pt x="117" y="51"/>
                </a:lnTo>
                <a:lnTo>
                  <a:pt x="112" y="54"/>
                </a:lnTo>
                <a:lnTo>
                  <a:pt x="112" y="63"/>
                </a:lnTo>
                <a:lnTo>
                  <a:pt x="112" y="73"/>
                </a:lnTo>
                <a:lnTo>
                  <a:pt x="112" y="79"/>
                </a:lnTo>
                <a:lnTo>
                  <a:pt x="112" y="86"/>
                </a:lnTo>
                <a:lnTo>
                  <a:pt x="100" y="92"/>
                </a:lnTo>
                <a:lnTo>
                  <a:pt x="88" y="95"/>
                </a:lnTo>
                <a:lnTo>
                  <a:pt x="76" y="105"/>
                </a:lnTo>
                <a:lnTo>
                  <a:pt x="59" y="111"/>
                </a:lnTo>
                <a:lnTo>
                  <a:pt x="65" y="124"/>
                </a:lnTo>
                <a:lnTo>
                  <a:pt x="65" y="127"/>
                </a:lnTo>
                <a:lnTo>
                  <a:pt x="65" y="133"/>
                </a:lnTo>
                <a:lnTo>
                  <a:pt x="59" y="143"/>
                </a:lnTo>
                <a:lnTo>
                  <a:pt x="47" y="152"/>
                </a:lnTo>
                <a:lnTo>
                  <a:pt x="30" y="159"/>
                </a:lnTo>
                <a:lnTo>
                  <a:pt x="24" y="165"/>
                </a:lnTo>
                <a:lnTo>
                  <a:pt x="18" y="171"/>
                </a:lnTo>
                <a:lnTo>
                  <a:pt x="18" y="181"/>
                </a:lnTo>
                <a:lnTo>
                  <a:pt x="24" y="194"/>
                </a:lnTo>
                <a:lnTo>
                  <a:pt x="24" y="206"/>
                </a:lnTo>
                <a:lnTo>
                  <a:pt x="24" y="216"/>
                </a:lnTo>
                <a:lnTo>
                  <a:pt x="24" y="222"/>
                </a:lnTo>
                <a:lnTo>
                  <a:pt x="12" y="222"/>
                </a:lnTo>
                <a:lnTo>
                  <a:pt x="6" y="225"/>
                </a:lnTo>
                <a:lnTo>
                  <a:pt x="0" y="228"/>
                </a:lnTo>
                <a:lnTo>
                  <a:pt x="0" y="241"/>
                </a:lnTo>
                <a:lnTo>
                  <a:pt x="0" y="257"/>
                </a:lnTo>
              </a:path>
            </a:pathLst>
          </a:custGeom>
          <a:noFill/>
          <a:ln w="12700" cap="rnd">
            <a:solidFill>
              <a:schemeClr val="accent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AU"/>
          </a:p>
        </p:txBody>
      </p:sp>
      <p:sp>
        <p:nvSpPr>
          <p:cNvPr id="25648" name="Freeform 48">
            <a:extLst>
              <a:ext uri="{FF2B5EF4-FFF2-40B4-BE49-F238E27FC236}">
                <a16:creationId xmlns:a16="http://schemas.microsoft.com/office/drawing/2014/main" id="{BC8CD588-D5F7-4F92-9B6C-E903BAA40359}"/>
              </a:ext>
            </a:extLst>
          </p:cNvPr>
          <p:cNvSpPr>
            <a:spLocks/>
          </p:cNvSpPr>
          <p:nvPr/>
        </p:nvSpPr>
        <p:spPr bwMode="auto">
          <a:xfrm>
            <a:off x="4883150" y="2828925"/>
            <a:ext cx="163513" cy="312738"/>
          </a:xfrm>
          <a:custGeom>
            <a:avLst/>
            <a:gdLst>
              <a:gd name="T0" fmla="*/ 2147483647 w 115"/>
              <a:gd name="T1" fmla="*/ 0 h 197"/>
              <a:gd name="T2" fmla="*/ 2147483647 w 115"/>
              <a:gd name="T3" fmla="*/ 2147483647 h 197"/>
              <a:gd name="T4" fmla="*/ 2147483647 w 115"/>
              <a:gd name="T5" fmla="*/ 2147483647 h 197"/>
              <a:gd name="T6" fmla="*/ 2147483647 w 115"/>
              <a:gd name="T7" fmla="*/ 2147483647 h 197"/>
              <a:gd name="T8" fmla="*/ 2147483647 w 115"/>
              <a:gd name="T9" fmla="*/ 2147483647 h 197"/>
              <a:gd name="T10" fmla="*/ 2147483647 w 115"/>
              <a:gd name="T11" fmla="*/ 2147483647 h 197"/>
              <a:gd name="T12" fmla="*/ 2147483647 w 115"/>
              <a:gd name="T13" fmla="*/ 2147483647 h 197"/>
              <a:gd name="T14" fmla="*/ 2147483647 w 115"/>
              <a:gd name="T15" fmla="*/ 2147483647 h 197"/>
              <a:gd name="T16" fmla="*/ 2147483647 w 115"/>
              <a:gd name="T17" fmla="*/ 2147483647 h 197"/>
              <a:gd name="T18" fmla="*/ 2147483647 w 115"/>
              <a:gd name="T19" fmla="*/ 2147483647 h 197"/>
              <a:gd name="T20" fmla="*/ 2147483647 w 115"/>
              <a:gd name="T21" fmla="*/ 2147483647 h 197"/>
              <a:gd name="T22" fmla="*/ 2147483647 w 115"/>
              <a:gd name="T23" fmla="*/ 2147483647 h 197"/>
              <a:gd name="T24" fmla="*/ 2147483647 w 115"/>
              <a:gd name="T25" fmla="*/ 2147483647 h 197"/>
              <a:gd name="T26" fmla="*/ 2147483647 w 115"/>
              <a:gd name="T27" fmla="*/ 2147483647 h 197"/>
              <a:gd name="T28" fmla="*/ 2147483647 w 115"/>
              <a:gd name="T29" fmla="*/ 2147483647 h 197"/>
              <a:gd name="T30" fmla="*/ 2147483647 w 115"/>
              <a:gd name="T31" fmla="*/ 2147483647 h 197"/>
              <a:gd name="T32" fmla="*/ 2147483647 w 115"/>
              <a:gd name="T33" fmla="*/ 2147483647 h 197"/>
              <a:gd name="T34" fmla="*/ 2147483647 w 115"/>
              <a:gd name="T35" fmla="*/ 2147483647 h 197"/>
              <a:gd name="T36" fmla="*/ 0 w 115"/>
              <a:gd name="T37" fmla="*/ 2147483647 h 197"/>
              <a:gd name="T38" fmla="*/ 0 w 115"/>
              <a:gd name="T39" fmla="*/ 2147483647 h 19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15"/>
              <a:gd name="T61" fmla="*/ 0 h 197"/>
              <a:gd name="T62" fmla="*/ 115 w 115"/>
              <a:gd name="T63" fmla="*/ 197 h 19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15" h="197">
                <a:moveTo>
                  <a:pt x="114" y="0"/>
                </a:moveTo>
                <a:lnTo>
                  <a:pt x="91" y="3"/>
                </a:lnTo>
                <a:lnTo>
                  <a:pt x="80" y="9"/>
                </a:lnTo>
                <a:lnTo>
                  <a:pt x="80" y="19"/>
                </a:lnTo>
                <a:lnTo>
                  <a:pt x="85" y="31"/>
                </a:lnTo>
                <a:lnTo>
                  <a:pt x="85" y="47"/>
                </a:lnTo>
                <a:lnTo>
                  <a:pt x="85" y="60"/>
                </a:lnTo>
                <a:lnTo>
                  <a:pt x="85" y="63"/>
                </a:lnTo>
                <a:lnTo>
                  <a:pt x="74" y="66"/>
                </a:lnTo>
                <a:lnTo>
                  <a:pt x="68" y="69"/>
                </a:lnTo>
                <a:lnTo>
                  <a:pt x="63" y="76"/>
                </a:lnTo>
                <a:lnTo>
                  <a:pt x="57" y="88"/>
                </a:lnTo>
                <a:lnTo>
                  <a:pt x="51" y="107"/>
                </a:lnTo>
                <a:lnTo>
                  <a:pt x="45" y="123"/>
                </a:lnTo>
                <a:lnTo>
                  <a:pt x="40" y="139"/>
                </a:lnTo>
                <a:lnTo>
                  <a:pt x="28" y="149"/>
                </a:lnTo>
                <a:lnTo>
                  <a:pt x="22" y="155"/>
                </a:lnTo>
                <a:lnTo>
                  <a:pt x="5" y="168"/>
                </a:lnTo>
                <a:lnTo>
                  <a:pt x="0" y="183"/>
                </a:lnTo>
                <a:lnTo>
                  <a:pt x="0" y="196"/>
                </a:lnTo>
              </a:path>
            </a:pathLst>
          </a:custGeom>
          <a:noFill/>
          <a:ln w="12700" cap="rnd">
            <a:solidFill>
              <a:schemeClr val="accent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AU"/>
          </a:p>
        </p:txBody>
      </p:sp>
      <p:sp>
        <p:nvSpPr>
          <p:cNvPr id="25649" name="Freeform 49">
            <a:extLst>
              <a:ext uri="{FF2B5EF4-FFF2-40B4-BE49-F238E27FC236}">
                <a16:creationId xmlns:a16="http://schemas.microsoft.com/office/drawing/2014/main" id="{4BBE5629-701D-4857-A405-BEA86FAC0E81}"/>
              </a:ext>
            </a:extLst>
          </p:cNvPr>
          <p:cNvSpPr>
            <a:spLocks/>
          </p:cNvSpPr>
          <p:nvPr/>
        </p:nvSpPr>
        <p:spPr bwMode="auto">
          <a:xfrm>
            <a:off x="4848225" y="2797175"/>
            <a:ext cx="161925" cy="177800"/>
          </a:xfrm>
          <a:custGeom>
            <a:avLst/>
            <a:gdLst>
              <a:gd name="T0" fmla="*/ 2147483647 w 115"/>
              <a:gd name="T1" fmla="*/ 2147483647 h 112"/>
              <a:gd name="T2" fmla="*/ 2147483647 w 115"/>
              <a:gd name="T3" fmla="*/ 2147483647 h 112"/>
              <a:gd name="T4" fmla="*/ 2147483647 w 115"/>
              <a:gd name="T5" fmla="*/ 2147483647 h 112"/>
              <a:gd name="T6" fmla="*/ 2147483647 w 115"/>
              <a:gd name="T7" fmla="*/ 2147483647 h 112"/>
              <a:gd name="T8" fmla="*/ 2147483647 w 115"/>
              <a:gd name="T9" fmla="*/ 2147483647 h 112"/>
              <a:gd name="T10" fmla="*/ 2147483647 w 115"/>
              <a:gd name="T11" fmla="*/ 2147483647 h 112"/>
              <a:gd name="T12" fmla="*/ 2147483647 w 115"/>
              <a:gd name="T13" fmla="*/ 2147483647 h 112"/>
              <a:gd name="T14" fmla="*/ 2147483647 w 115"/>
              <a:gd name="T15" fmla="*/ 2147483647 h 112"/>
              <a:gd name="T16" fmla="*/ 2147483647 w 115"/>
              <a:gd name="T17" fmla="*/ 2147483647 h 112"/>
              <a:gd name="T18" fmla="*/ 2147483647 w 115"/>
              <a:gd name="T19" fmla="*/ 2147483647 h 112"/>
              <a:gd name="T20" fmla="*/ 2147483647 w 115"/>
              <a:gd name="T21" fmla="*/ 2147483647 h 112"/>
              <a:gd name="T22" fmla="*/ 2147483647 w 115"/>
              <a:gd name="T23" fmla="*/ 2147483647 h 112"/>
              <a:gd name="T24" fmla="*/ 2147483647 w 115"/>
              <a:gd name="T25" fmla="*/ 2147483647 h 112"/>
              <a:gd name="T26" fmla="*/ 2147483647 w 115"/>
              <a:gd name="T27" fmla="*/ 2147483647 h 112"/>
              <a:gd name="T28" fmla="*/ 2147483647 w 115"/>
              <a:gd name="T29" fmla="*/ 2147483647 h 112"/>
              <a:gd name="T30" fmla="*/ 2147483647 w 115"/>
              <a:gd name="T31" fmla="*/ 2147483647 h 112"/>
              <a:gd name="T32" fmla="*/ 2147483647 w 115"/>
              <a:gd name="T33" fmla="*/ 2147483647 h 112"/>
              <a:gd name="T34" fmla="*/ 2147483647 w 115"/>
              <a:gd name="T35" fmla="*/ 2147483647 h 112"/>
              <a:gd name="T36" fmla="*/ 2147483647 w 115"/>
              <a:gd name="T37" fmla="*/ 2147483647 h 112"/>
              <a:gd name="T38" fmla="*/ 2147483647 w 115"/>
              <a:gd name="T39" fmla="*/ 2147483647 h 112"/>
              <a:gd name="T40" fmla="*/ 2147483647 w 115"/>
              <a:gd name="T41" fmla="*/ 2147483647 h 112"/>
              <a:gd name="T42" fmla="*/ 2147483647 w 115"/>
              <a:gd name="T43" fmla="*/ 2147483647 h 112"/>
              <a:gd name="T44" fmla="*/ 2147483647 w 115"/>
              <a:gd name="T45" fmla="*/ 2147483647 h 112"/>
              <a:gd name="T46" fmla="*/ 2147483647 w 115"/>
              <a:gd name="T47" fmla="*/ 2147483647 h 112"/>
              <a:gd name="T48" fmla="*/ 2147483647 w 115"/>
              <a:gd name="T49" fmla="*/ 2147483647 h 112"/>
              <a:gd name="T50" fmla="*/ 2147483647 w 115"/>
              <a:gd name="T51" fmla="*/ 2147483647 h 112"/>
              <a:gd name="T52" fmla="*/ 2147483647 w 115"/>
              <a:gd name="T53" fmla="*/ 2147483647 h 112"/>
              <a:gd name="T54" fmla="*/ 0 w 115"/>
              <a:gd name="T55" fmla="*/ 2147483647 h 112"/>
              <a:gd name="T56" fmla="*/ 2147483647 w 115"/>
              <a:gd name="T57" fmla="*/ 2147483647 h 112"/>
              <a:gd name="T58" fmla="*/ 2147483647 w 115"/>
              <a:gd name="T59" fmla="*/ 2147483647 h 112"/>
              <a:gd name="T60" fmla="*/ 2147483647 w 115"/>
              <a:gd name="T61" fmla="*/ 2147483647 h 112"/>
              <a:gd name="T62" fmla="*/ 2147483647 w 115"/>
              <a:gd name="T63" fmla="*/ 2147483647 h 112"/>
              <a:gd name="T64" fmla="*/ 2147483647 w 115"/>
              <a:gd name="T65" fmla="*/ 2147483647 h 112"/>
              <a:gd name="T66" fmla="*/ 2147483647 w 115"/>
              <a:gd name="T67" fmla="*/ 2147483647 h 112"/>
              <a:gd name="T68" fmla="*/ 2147483647 w 115"/>
              <a:gd name="T69" fmla="*/ 2147483647 h 112"/>
              <a:gd name="T70" fmla="*/ 2147483647 w 115"/>
              <a:gd name="T71" fmla="*/ 2147483647 h 112"/>
              <a:gd name="T72" fmla="*/ 2147483647 w 115"/>
              <a:gd name="T73" fmla="*/ 2147483647 h 112"/>
              <a:gd name="T74" fmla="*/ 2147483647 w 115"/>
              <a:gd name="T75" fmla="*/ 2147483647 h 112"/>
              <a:gd name="T76" fmla="*/ 2147483647 w 115"/>
              <a:gd name="T77" fmla="*/ 2147483647 h 112"/>
              <a:gd name="T78" fmla="*/ 2147483647 w 115"/>
              <a:gd name="T79" fmla="*/ 2147483647 h 112"/>
              <a:gd name="T80" fmla="*/ 2147483647 w 115"/>
              <a:gd name="T81" fmla="*/ 2147483647 h 112"/>
              <a:gd name="T82" fmla="*/ 2147483647 w 115"/>
              <a:gd name="T83" fmla="*/ 2147483647 h 112"/>
              <a:gd name="T84" fmla="*/ 2147483647 w 115"/>
              <a:gd name="T85" fmla="*/ 2147483647 h 112"/>
              <a:gd name="T86" fmla="*/ 2147483647 w 115"/>
              <a:gd name="T87" fmla="*/ 2147483647 h 112"/>
              <a:gd name="T88" fmla="*/ 2147483647 w 115"/>
              <a:gd name="T89" fmla="*/ 2147483647 h 112"/>
              <a:gd name="T90" fmla="*/ 2147483647 w 115"/>
              <a:gd name="T91" fmla="*/ 2147483647 h 112"/>
              <a:gd name="T92" fmla="*/ 2147483647 w 115"/>
              <a:gd name="T93" fmla="*/ 2147483647 h 112"/>
              <a:gd name="T94" fmla="*/ 2147483647 w 115"/>
              <a:gd name="T95" fmla="*/ 2147483647 h 112"/>
              <a:gd name="T96" fmla="*/ 2147483647 w 115"/>
              <a:gd name="T97" fmla="*/ 2147483647 h 112"/>
              <a:gd name="T98" fmla="*/ 2147483647 w 115"/>
              <a:gd name="T99" fmla="*/ 2147483647 h 112"/>
              <a:gd name="T100" fmla="*/ 2147483647 w 115"/>
              <a:gd name="T101" fmla="*/ 2147483647 h 112"/>
              <a:gd name="T102" fmla="*/ 2147483647 w 115"/>
              <a:gd name="T103" fmla="*/ 2147483647 h 112"/>
              <a:gd name="T104" fmla="*/ 2147483647 w 115"/>
              <a:gd name="T105" fmla="*/ 2147483647 h 112"/>
              <a:gd name="T106" fmla="*/ 2147483647 w 115"/>
              <a:gd name="T107" fmla="*/ 2147483647 h 112"/>
              <a:gd name="T108" fmla="*/ 2147483647 w 115"/>
              <a:gd name="T109" fmla="*/ 2147483647 h 112"/>
              <a:gd name="T110" fmla="*/ 2147483647 w 115"/>
              <a:gd name="T111" fmla="*/ 2147483647 h 112"/>
              <a:gd name="T112" fmla="*/ 2147483647 w 115"/>
              <a:gd name="T113" fmla="*/ 2147483647 h 112"/>
              <a:gd name="T114" fmla="*/ 2147483647 w 115"/>
              <a:gd name="T115" fmla="*/ 2147483647 h 112"/>
              <a:gd name="T116" fmla="*/ 2147483647 w 115"/>
              <a:gd name="T117" fmla="*/ 2147483647 h 112"/>
              <a:gd name="T118" fmla="*/ 2147483647 w 115"/>
              <a:gd name="T119" fmla="*/ 0 h 11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15"/>
              <a:gd name="T181" fmla="*/ 0 h 112"/>
              <a:gd name="T182" fmla="*/ 115 w 115"/>
              <a:gd name="T183" fmla="*/ 112 h 11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15" h="112">
                <a:moveTo>
                  <a:pt x="17" y="39"/>
                </a:moveTo>
                <a:lnTo>
                  <a:pt x="40" y="54"/>
                </a:lnTo>
                <a:lnTo>
                  <a:pt x="57" y="63"/>
                </a:lnTo>
                <a:lnTo>
                  <a:pt x="69" y="63"/>
                </a:lnTo>
                <a:lnTo>
                  <a:pt x="80" y="57"/>
                </a:lnTo>
                <a:lnTo>
                  <a:pt x="86" y="54"/>
                </a:lnTo>
                <a:lnTo>
                  <a:pt x="91" y="51"/>
                </a:lnTo>
                <a:lnTo>
                  <a:pt x="91" y="57"/>
                </a:lnTo>
                <a:lnTo>
                  <a:pt x="86" y="63"/>
                </a:lnTo>
                <a:lnTo>
                  <a:pt x="80" y="72"/>
                </a:lnTo>
                <a:lnTo>
                  <a:pt x="80" y="75"/>
                </a:lnTo>
                <a:lnTo>
                  <a:pt x="80" y="69"/>
                </a:lnTo>
                <a:lnTo>
                  <a:pt x="80" y="63"/>
                </a:lnTo>
                <a:lnTo>
                  <a:pt x="74" y="54"/>
                </a:lnTo>
                <a:lnTo>
                  <a:pt x="74" y="48"/>
                </a:lnTo>
                <a:lnTo>
                  <a:pt x="63" y="39"/>
                </a:lnTo>
                <a:lnTo>
                  <a:pt x="52" y="39"/>
                </a:lnTo>
                <a:lnTo>
                  <a:pt x="46" y="39"/>
                </a:lnTo>
                <a:lnTo>
                  <a:pt x="46" y="42"/>
                </a:lnTo>
                <a:lnTo>
                  <a:pt x="46" y="51"/>
                </a:lnTo>
                <a:lnTo>
                  <a:pt x="46" y="57"/>
                </a:lnTo>
                <a:lnTo>
                  <a:pt x="46" y="63"/>
                </a:lnTo>
                <a:lnTo>
                  <a:pt x="40" y="72"/>
                </a:lnTo>
                <a:lnTo>
                  <a:pt x="23" y="75"/>
                </a:lnTo>
                <a:lnTo>
                  <a:pt x="17" y="75"/>
                </a:lnTo>
                <a:lnTo>
                  <a:pt x="12" y="75"/>
                </a:lnTo>
                <a:lnTo>
                  <a:pt x="6" y="75"/>
                </a:lnTo>
                <a:lnTo>
                  <a:pt x="0" y="78"/>
                </a:lnTo>
                <a:lnTo>
                  <a:pt x="6" y="87"/>
                </a:lnTo>
                <a:lnTo>
                  <a:pt x="23" y="96"/>
                </a:lnTo>
                <a:lnTo>
                  <a:pt x="34" y="108"/>
                </a:lnTo>
                <a:lnTo>
                  <a:pt x="46" y="111"/>
                </a:lnTo>
                <a:lnTo>
                  <a:pt x="52" y="105"/>
                </a:lnTo>
                <a:lnTo>
                  <a:pt x="52" y="93"/>
                </a:lnTo>
                <a:lnTo>
                  <a:pt x="52" y="81"/>
                </a:lnTo>
                <a:lnTo>
                  <a:pt x="57" y="72"/>
                </a:lnTo>
                <a:lnTo>
                  <a:pt x="63" y="69"/>
                </a:lnTo>
                <a:lnTo>
                  <a:pt x="74" y="69"/>
                </a:lnTo>
                <a:lnTo>
                  <a:pt x="86" y="78"/>
                </a:lnTo>
                <a:lnTo>
                  <a:pt x="86" y="87"/>
                </a:lnTo>
                <a:lnTo>
                  <a:pt x="91" y="99"/>
                </a:lnTo>
                <a:lnTo>
                  <a:pt x="91" y="108"/>
                </a:lnTo>
                <a:lnTo>
                  <a:pt x="91" y="111"/>
                </a:lnTo>
                <a:lnTo>
                  <a:pt x="97" y="105"/>
                </a:lnTo>
                <a:lnTo>
                  <a:pt x="103" y="96"/>
                </a:lnTo>
                <a:lnTo>
                  <a:pt x="108" y="81"/>
                </a:lnTo>
                <a:lnTo>
                  <a:pt x="114" y="69"/>
                </a:lnTo>
                <a:lnTo>
                  <a:pt x="108" y="54"/>
                </a:lnTo>
                <a:lnTo>
                  <a:pt x="91" y="45"/>
                </a:lnTo>
                <a:lnTo>
                  <a:pt x="80" y="36"/>
                </a:lnTo>
                <a:lnTo>
                  <a:pt x="69" y="30"/>
                </a:lnTo>
                <a:lnTo>
                  <a:pt x="57" y="33"/>
                </a:lnTo>
                <a:lnTo>
                  <a:pt x="46" y="36"/>
                </a:lnTo>
                <a:lnTo>
                  <a:pt x="34" y="39"/>
                </a:lnTo>
                <a:lnTo>
                  <a:pt x="29" y="36"/>
                </a:lnTo>
                <a:lnTo>
                  <a:pt x="23" y="30"/>
                </a:lnTo>
                <a:lnTo>
                  <a:pt x="23" y="21"/>
                </a:lnTo>
                <a:lnTo>
                  <a:pt x="23" y="0"/>
                </a:lnTo>
              </a:path>
            </a:pathLst>
          </a:custGeom>
          <a:noFill/>
          <a:ln w="12700" cap="rnd">
            <a:solidFill>
              <a:schemeClr val="accent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AU"/>
          </a:p>
        </p:txBody>
      </p:sp>
      <p:sp>
        <p:nvSpPr>
          <p:cNvPr id="25650" name="Freeform 50">
            <a:extLst>
              <a:ext uri="{FF2B5EF4-FFF2-40B4-BE49-F238E27FC236}">
                <a16:creationId xmlns:a16="http://schemas.microsoft.com/office/drawing/2014/main" id="{0E550B7F-3A10-4450-A3E5-B9EFFF625A03}"/>
              </a:ext>
            </a:extLst>
          </p:cNvPr>
          <p:cNvSpPr>
            <a:spLocks/>
          </p:cNvSpPr>
          <p:nvPr/>
        </p:nvSpPr>
        <p:spPr bwMode="auto">
          <a:xfrm>
            <a:off x="5016500" y="2816225"/>
            <a:ext cx="168275" cy="236538"/>
          </a:xfrm>
          <a:custGeom>
            <a:avLst/>
            <a:gdLst>
              <a:gd name="T0" fmla="*/ 2147483647 w 119"/>
              <a:gd name="T1" fmla="*/ 2147483647 h 149"/>
              <a:gd name="T2" fmla="*/ 2147483647 w 119"/>
              <a:gd name="T3" fmla="*/ 2147483647 h 149"/>
              <a:gd name="T4" fmla="*/ 2147483647 w 119"/>
              <a:gd name="T5" fmla="*/ 2147483647 h 149"/>
              <a:gd name="T6" fmla="*/ 2147483647 w 119"/>
              <a:gd name="T7" fmla="*/ 2147483647 h 149"/>
              <a:gd name="T8" fmla="*/ 2147483647 w 119"/>
              <a:gd name="T9" fmla="*/ 2147483647 h 149"/>
              <a:gd name="T10" fmla="*/ 2147483647 w 119"/>
              <a:gd name="T11" fmla="*/ 2147483647 h 149"/>
              <a:gd name="T12" fmla="*/ 2147483647 w 119"/>
              <a:gd name="T13" fmla="*/ 2147483647 h 149"/>
              <a:gd name="T14" fmla="*/ 2147483647 w 119"/>
              <a:gd name="T15" fmla="*/ 2147483647 h 149"/>
              <a:gd name="T16" fmla="*/ 2147483647 w 119"/>
              <a:gd name="T17" fmla="*/ 2147483647 h 149"/>
              <a:gd name="T18" fmla="*/ 2147483647 w 119"/>
              <a:gd name="T19" fmla="*/ 2147483647 h 149"/>
              <a:gd name="T20" fmla="*/ 2147483647 w 119"/>
              <a:gd name="T21" fmla="*/ 2147483647 h 149"/>
              <a:gd name="T22" fmla="*/ 2147483647 w 119"/>
              <a:gd name="T23" fmla="*/ 2147483647 h 149"/>
              <a:gd name="T24" fmla="*/ 2147483647 w 119"/>
              <a:gd name="T25" fmla="*/ 2147483647 h 149"/>
              <a:gd name="T26" fmla="*/ 2147483647 w 119"/>
              <a:gd name="T27" fmla="*/ 2147483647 h 149"/>
              <a:gd name="T28" fmla="*/ 2147483647 w 119"/>
              <a:gd name="T29" fmla="*/ 2147483647 h 149"/>
              <a:gd name="T30" fmla="*/ 2147483647 w 119"/>
              <a:gd name="T31" fmla="*/ 2147483647 h 149"/>
              <a:gd name="T32" fmla="*/ 2147483647 w 119"/>
              <a:gd name="T33" fmla="*/ 2147483647 h 149"/>
              <a:gd name="T34" fmla="*/ 2147483647 w 119"/>
              <a:gd name="T35" fmla="*/ 2147483647 h 149"/>
              <a:gd name="T36" fmla="*/ 2147483647 w 119"/>
              <a:gd name="T37" fmla="*/ 0 h 149"/>
              <a:gd name="T38" fmla="*/ 2147483647 w 119"/>
              <a:gd name="T39" fmla="*/ 0 h 149"/>
              <a:gd name="T40" fmla="*/ 2147483647 w 119"/>
              <a:gd name="T41" fmla="*/ 0 h 149"/>
              <a:gd name="T42" fmla="*/ 2147483647 w 119"/>
              <a:gd name="T43" fmla="*/ 0 h 149"/>
              <a:gd name="T44" fmla="*/ 2147483647 w 119"/>
              <a:gd name="T45" fmla="*/ 2147483647 h 149"/>
              <a:gd name="T46" fmla="*/ 2147483647 w 119"/>
              <a:gd name="T47" fmla="*/ 2147483647 h 149"/>
              <a:gd name="T48" fmla="*/ 2147483647 w 119"/>
              <a:gd name="T49" fmla="*/ 2147483647 h 149"/>
              <a:gd name="T50" fmla="*/ 2147483647 w 119"/>
              <a:gd name="T51" fmla="*/ 2147483647 h 149"/>
              <a:gd name="T52" fmla="*/ 2147483647 w 119"/>
              <a:gd name="T53" fmla="*/ 2147483647 h 149"/>
              <a:gd name="T54" fmla="*/ 2147483647 w 119"/>
              <a:gd name="T55" fmla="*/ 2147483647 h 149"/>
              <a:gd name="T56" fmla="*/ 0 w 119"/>
              <a:gd name="T57" fmla="*/ 2147483647 h 149"/>
              <a:gd name="T58" fmla="*/ 2147483647 w 119"/>
              <a:gd name="T59" fmla="*/ 2147483647 h 149"/>
              <a:gd name="T60" fmla="*/ 2147483647 w 119"/>
              <a:gd name="T61" fmla="*/ 2147483647 h 149"/>
              <a:gd name="T62" fmla="*/ 2147483647 w 119"/>
              <a:gd name="T63" fmla="*/ 2147483647 h 149"/>
              <a:gd name="T64" fmla="*/ 2147483647 w 119"/>
              <a:gd name="T65" fmla="*/ 2147483647 h 149"/>
              <a:gd name="T66" fmla="*/ 2147483647 w 119"/>
              <a:gd name="T67" fmla="*/ 2147483647 h 149"/>
              <a:gd name="T68" fmla="*/ 2147483647 w 119"/>
              <a:gd name="T69" fmla="*/ 2147483647 h 149"/>
              <a:gd name="T70" fmla="*/ 2147483647 w 119"/>
              <a:gd name="T71" fmla="*/ 2147483647 h 149"/>
              <a:gd name="T72" fmla="*/ 2147483647 w 119"/>
              <a:gd name="T73" fmla="*/ 2147483647 h 149"/>
              <a:gd name="T74" fmla="*/ 2147483647 w 119"/>
              <a:gd name="T75" fmla="*/ 2147483647 h 149"/>
              <a:gd name="T76" fmla="*/ 2147483647 w 119"/>
              <a:gd name="T77" fmla="*/ 2147483647 h 149"/>
              <a:gd name="T78" fmla="*/ 2147483647 w 119"/>
              <a:gd name="T79" fmla="*/ 2147483647 h 149"/>
              <a:gd name="T80" fmla="*/ 2147483647 w 119"/>
              <a:gd name="T81" fmla="*/ 2147483647 h 149"/>
              <a:gd name="T82" fmla="*/ 2147483647 w 119"/>
              <a:gd name="T83" fmla="*/ 2147483647 h 149"/>
              <a:gd name="T84" fmla="*/ 2147483647 w 119"/>
              <a:gd name="T85" fmla="*/ 2147483647 h 149"/>
              <a:gd name="T86" fmla="*/ 2147483647 w 119"/>
              <a:gd name="T87" fmla="*/ 2147483647 h 149"/>
              <a:gd name="T88" fmla="*/ 2147483647 w 119"/>
              <a:gd name="T89" fmla="*/ 2147483647 h 149"/>
              <a:gd name="T90" fmla="*/ 2147483647 w 119"/>
              <a:gd name="T91" fmla="*/ 2147483647 h 149"/>
              <a:gd name="T92" fmla="*/ 2147483647 w 119"/>
              <a:gd name="T93" fmla="*/ 2147483647 h 149"/>
              <a:gd name="T94" fmla="*/ 2147483647 w 119"/>
              <a:gd name="T95" fmla="*/ 2147483647 h 149"/>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19"/>
              <a:gd name="T145" fmla="*/ 0 h 149"/>
              <a:gd name="T146" fmla="*/ 119 w 119"/>
              <a:gd name="T147" fmla="*/ 149 h 149"/>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19" h="149">
                <a:moveTo>
                  <a:pt x="118" y="28"/>
                </a:moveTo>
                <a:lnTo>
                  <a:pt x="112" y="34"/>
                </a:lnTo>
                <a:lnTo>
                  <a:pt x="100" y="40"/>
                </a:lnTo>
                <a:lnTo>
                  <a:pt x="77" y="43"/>
                </a:lnTo>
                <a:lnTo>
                  <a:pt x="65" y="43"/>
                </a:lnTo>
                <a:lnTo>
                  <a:pt x="59" y="43"/>
                </a:lnTo>
                <a:lnTo>
                  <a:pt x="59" y="37"/>
                </a:lnTo>
                <a:lnTo>
                  <a:pt x="59" y="31"/>
                </a:lnTo>
                <a:lnTo>
                  <a:pt x="59" y="22"/>
                </a:lnTo>
                <a:lnTo>
                  <a:pt x="59" y="16"/>
                </a:lnTo>
                <a:lnTo>
                  <a:pt x="47" y="19"/>
                </a:lnTo>
                <a:lnTo>
                  <a:pt x="42" y="19"/>
                </a:lnTo>
                <a:lnTo>
                  <a:pt x="30" y="19"/>
                </a:lnTo>
                <a:lnTo>
                  <a:pt x="18" y="19"/>
                </a:lnTo>
                <a:lnTo>
                  <a:pt x="12" y="16"/>
                </a:lnTo>
                <a:lnTo>
                  <a:pt x="6" y="10"/>
                </a:lnTo>
                <a:lnTo>
                  <a:pt x="12" y="0"/>
                </a:lnTo>
                <a:lnTo>
                  <a:pt x="18" y="0"/>
                </a:lnTo>
                <a:lnTo>
                  <a:pt x="36" y="0"/>
                </a:lnTo>
                <a:lnTo>
                  <a:pt x="47" y="0"/>
                </a:lnTo>
                <a:lnTo>
                  <a:pt x="53" y="3"/>
                </a:lnTo>
                <a:lnTo>
                  <a:pt x="53" y="16"/>
                </a:lnTo>
                <a:lnTo>
                  <a:pt x="47" y="31"/>
                </a:lnTo>
                <a:lnTo>
                  <a:pt x="30" y="43"/>
                </a:lnTo>
                <a:lnTo>
                  <a:pt x="12" y="53"/>
                </a:lnTo>
                <a:lnTo>
                  <a:pt x="6" y="62"/>
                </a:lnTo>
                <a:lnTo>
                  <a:pt x="0" y="68"/>
                </a:lnTo>
                <a:lnTo>
                  <a:pt x="6" y="74"/>
                </a:lnTo>
                <a:lnTo>
                  <a:pt x="6" y="80"/>
                </a:lnTo>
                <a:lnTo>
                  <a:pt x="12" y="80"/>
                </a:lnTo>
                <a:lnTo>
                  <a:pt x="18" y="77"/>
                </a:lnTo>
                <a:lnTo>
                  <a:pt x="24" y="74"/>
                </a:lnTo>
                <a:lnTo>
                  <a:pt x="30" y="71"/>
                </a:lnTo>
                <a:lnTo>
                  <a:pt x="36" y="71"/>
                </a:lnTo>
                <a:lnTo>
                  <a:pt x="36" y="80"/>
                </a:lnTo>
                <a:lnTo>
                  <a:pt x="30" y="96"/>
                </a:lnTo>
                <a:lnTo>
                  <a:pt x="24" y="108"/>
                </a:lnTo>
                <a:lnTo>
                  <a:pt x="24" y="117"/>
                </a:lnTo>
                <a:lnTo>
                  <a:pt x="30" y="120"/>
                </a:lnTo>
                <a:lnTo>
                  <a:pt x="36" y="120"/>
                </a:lnTo>
                <a:lnTo>
                  <a:pt x="42" y="120"/>
                </a:lnTo>
                <a:lnTo>
                  <a:pt x="47" y="123"/>
                </a:lnTo>
                <a:lnTo>
                  <a:pt x="53" y="126"/>
                </a:lnTo>
                <a:lnTo>
                  <a:pt x="59" y="136"/>
                </a:lnTo>
                <a:lnTo>
                  <a:pt x="59" y="142"/>
                </a:lnTo>
                <a:lnTo>
                  <a:pt x="65" y="148"/>
                </a:lnTo>
              </a:path>
            </a:pathLst>
          </a:custGeom>
          <a:noFill/>
          <a:ln w="12700" cap="rnd">
            <a:solidFill>
              <a:schemeClr val="accent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AU"/>
          </a:p>
        </p:txBody>
      </p:sp>
      <p:sp>
        <p:nvSpPr>
          <p:cNvPr id="25651" name="Freeform 51">
            <a:extLst>
              <a:ext uri="{FF2B5EF4-FFF2-40B4-BE49-F238E27FC236}">
                <a16:creationId xmlns:a16="http://schemas.microsoft.com/office/drawing/2014/main" id="{77A852B7-147B-4C2E-8B03-1E3F3C7EE7C0}"/>
              </a:ext>
            </a:extLst>
          </p:cNvPr>
          <p:cNvSpPr>
            <a:spLocks/>
          </p:cNvSpPr>
          <p:nvPr/>
        </p:nvSpPr>
        <p:spPr bwMode="auto">
          <a:xfrm>
            <a:off x="4826000" y="2840038"/>
            <a:ext cx="261938" cy="233362"/>
          </a:xfrm>
          <a:custGeom>
            <a:avLst/>
            <a:gdLst>
              <a:gd name="T0" fmla="*/ 2147483647 w 186"/>
              <a:gd name="T1" fmla="*/ 2147483647 h 147"/>
              <a:gd name="T2" fmla="*/ 2147483647 w 186"/>
              <a:gd name="T3" fmla="*/ 2147483647 h 147"/>
              <a:gd name="T4" fmla="*/ 2147483647 w 186"/>
              <a:gd name="T5" fmla="*/ 2147483647 h 147"/>
              <a:gd name="T6" fmla="*/ 2147483647 w 186"/>
              <a:gd name="T7" fmla="*/ 2147483647 h 147"/>
              <a:gd name="T8" fmla="*/ 2147483647 w 186"/>
              <a:gd name="T9" fmla="*/ 2147483647 h 147"/>
              <a:gd name="T10" fmla="*/ 2147483647 w 186"/>
              <a:gd name="T11" fmla="*/ 2147483647 h 147"/>
              <a:gd name="T12" fmla="*/ 2147483647 w 186"/>
              <a:gd name="T13" fmla="*/ 2147483647 h 147"/>
              <a:gd name="T14" fmla="*/ 2147483647 w 186"/>
              <a:gd name="T15" fmla="*/ 2147483647 h 147"/>
              <a:gd name="T16" fmla="*/ 2147483647 w 186"/>
              <a:gd name="T17" fmla="*/ 2147483647 h 147"/>
              <a:gd name="T18" fmla="*/ 2147483647 w 186"/>
              <a:gd name="T19" fmla="*/ 2147483647 h 147"/>
              <a:gd name="T20" fmla="*/ 2147483647 w 186"/>
              <a:gd name="T21" fmla="*/ 2147483647 h 147"/>
              <a:gd name="T22" fmla="*/ 2147483647 w 186"/>
              <a:gd name="T23" fmla="*/ 2147483647 h 147"/>
              <a:gd name="T24" fmla="*/ 2147483647 w 186"/>
              <a:gd name="T25" fmla="*/ 2147483647 h 147"/>
              <a:gd name="T26" fmla="*/ 2147483647 w 186"/>
              <a:gd name="T27" fmla="*/ 2147483647 h 147"/>
              <a:gd name="T28" fmla="*/ 2147483647 w 186"/>
              <a:gd name="T29" fmla="*/ 2147483647 h 147"/>
              <a:gd name="T30" fmla="*/ 2147483647 w 186"/>
              <a:gd name="T31" fmla="*/ 2147483647 h 147"/>
              <a:gd name="T32" fmla="*/ 2147483647 w 186"/>
              <a:gd name="T33" fmla="*/ 2147483647 h 147"/>
              <a:gd name="T34" fmla="*/ 2147483647 w 186"/>
              <a:gd name="T35" fmla="*/ 2147483647 h 147"/>
              <a:gd name="T36" fmla="*/ 2147483647 w 186"/>
              <a:gd name="T37" fmla="*/ 2147483647 h 147"/>
              <a:gd name="T38" fmla="*/ 2147483647 w 186"/>
              <a:gd name="T39" fmla="*/ 2147483647 h 147"/>
              <a:gd name="T40" fmla="*/ 2147483647 w 186"/>
              <a:gd name="T41" fmla="*/ 2147483647 h 147"/>
              <a:gd name="T42" fmla="*/ 2147483647 w 186"/>
              <a:gd name="T43" fmla="*/ 2147483647 h 147"/>
              <a:gd name="T44" fmla="*/ 2147483647 w 186"/>
              <a:gd name="T45" fmla="*/ 2147483647 h 147"/>
              <a:gd name="T46" fmla="*/ 2147483647 w 186"/>
              <a:gd name="T47" fmla="*/ 2147483647 h 147"/>
              <a:gd name="T48" fmla="*/ 2147483647 w 186"/>
              <a:gd name="T49" fmla="*/ 2147483647 h 147"/>
              <a:gd name="T50" fmla="*/ 2147483647 w 186"/>
              <a:gd name="T51" fmla="*/ 2147483647 h 147"/>
              <a:gd name="T52" fmla="*/ 2147483647 w 186"/>
              <a:gd name="T53" fmla="*/ 2147483647 h 147"/>
              <a:gd name="T54" fmla="*/ 2147483647 w 186"/>
              <a:gd name="T55" fmla="*/ 2147483647 h 147"/>
              <a:gd name="T56" fmla="*/ 2147483647 w 186"/>
              <a:gd name="T57" fmla="*/ 2147483647 h 147"/>
              <a:gd name="T58" fmla="*/ 2147483647 w 186"/>
              <a:gd name="T59" fmla="*/ 2147483647 h 147"/>
              <a:gd name="T60" fmla="*/ 2147483647 w 186"/>
              <a:gd name="T61" fmla="*/ 2147483647 h 147"/>
              <a:gd name="T62" fmla="*/ 2147483647 w 186"/>
              <a:gd name="T63" fmla="*/ 2147483647 h 147"/>
              <a:gd name="T64" fmla="*/ 2147483647 w 186"/>
              <a:gd name="T65" fmla="*/ 2147483647 h 147"/>
              <a:gd name="T66" fmla="*/ 2147483647 w 186"/>
              <a:gd name="T67" fmla="*/ 2147483647 h 147"/>
              <a:gd name="T68" fmla="*/ 2147483647 w 186"/>
              <a:gd name="T69" fmla="*/ 2147483647 h 147"/>
              <a:gd name="T70" fmla="*/ 2147483647 w 186"/>
              <a:gd name="T71" fmla="*/ 2147483647 h 147"/>
              <a:gd name="T72" fmla="*/ 2147483647 w 186"/>
              <a:gd name="T73" fmla="*/ 2147483647 h 147"/>
              <a:gd name="T74" fmla="*/ 2147483647 w 186"/>
              <a:gd name="T75" fmla="*/ 2147483647 h 147"/>
              <a:gd name="T76" fmla="*/ 2147483647 w 186"/>
              <a:gd name="T77" fmla="*/ 0 h 147"/>
              <a:gd name="T78" fmla="*/ 2147483647 w 186"/>
              <a:gd name="T79" fmla="*/ 2147483647 h 147"/>
              <a:gd name="T80" fmla="*/ 2147483647 w 186"/>
              <a:gd name="T81" fmla="*/ 2147483647 h 147"/>
              <a:gd name="T82" fmla="*/ 2147483647 w 186"/>
              <a:gd name="T83" fmla="*/ 2147483647 h 147"/>
              <a:gd name="T84" fmla="*/ 2147483647 w 186"/>
              <a:gd name="T85" fmla="*/ 2147483647 h 147"/>
              <a:gd name="T86" fmla="*/ 2147483647 w 186"/>
              <a:gd name="T87" fmla="*/ 2147483647 h 147"/>
              <a:gd name="T88" fmla="*/ 2147483647 w 186"/>
              <a:gd name="T89" fmla="*/ 2147483647 h 147"/>
              <a:gd name="T90" fmla="*/ 2147483647 w 186"/>
              <a:gd name="T91" fmla="*/ 2147483647 h 147"/>
              <a:gd name="T92" fmla="*/ 2147483647 w 186"/>
              <a:gd name="T93" fmla="*/ 2147483647 h 147"/>
              <a:gd name="T94" fmla="*/ 2147483647 w 186"/>
              <a:gd name="T95" fmla="*/ 2147483647 h 147"/>
              <a:gd name="T96" fmla="*/ 2147483647 w 186"/>
              <a:gd name="T97" fmla="*/ 2147483647 h 147"/>
              <a:gd name="T98" fmla="*/ 2147483647 w 186"/>
              <a:gd name="T99" fmla="*/ 2147483647 h 147"/>
              <a:gd name="T100" fmla="*/ 2147483647 w 186"/>
              <a:gd name="T101" fmla="*/ 2147483647 h 147"/>
              <a:gd name="T102" fmla="*/ 2147483647 w 186"/>
              <a:gd name="T103" fmla="*/ 2147483647 h 147"/>
              <a:gd name="T104" fmla="*/ 2147483647 w 186"/>
              <a:gd name="T105" fmla="*/ 2147483647 h 147"/>
              <a:gd name="T106" fmla="*/ 2147483647 w 186"/>
              <a:gd name="T107" fmla="*/ 2147483647 h 147"/>
              <a:gd name="T108" fmla="*/ 2147483647 w 186"/>
              <a:gd name="T109" fmla="*/ 2147483647 h 147"/>
              <a:gd name="T110" fmla="*/ 2147483647 w 186"/>
              <a:gd name="T111" fmla="*/ 2147483647 h 147"/>
              <a:gd name="T112" fmla="*/ 2147483647 w 186"/>
              <a:gd name="T113" fmla="*/ 2147483647 h 147"/>
              <a:gd name="T114" fmla="*/ 0 w 186"/>
              <a:gd name="T115" fmla="*/ 2147483647 h 147"/>
              <a:gd name="T116" fmla="*/ 2147483647 w 186"/>
              <a:gd name="T117" fmla="*/ 2147483647 h 147"/>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86"/>
              <a:gd name="T178" fmla="*/ 0 h 147"/>
              <a:gd name="T179" fmla="*/ 186 w 186"/>
              <a:gd name="T180" fmla="*/ 147 h 147"/>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86" h="147">
                <a:moveTo>
                  <a:pt x="179" y="143"/>
                </a:moveTo>
                <a:lnTo>
                  <a:pt x="139" y="146"/>
                </a:lnTo>
                <a:lnTo>
                  <a:pt x="127" y="146"/>
                </a:lnTo>
                <a:lnTo>
                  <a:pt x="116" y="140"/>
                </a:lnTo>
                <a:lnTo>
                  <a:pt x="116" y="130"/>
                </a:lnTo>
                <a:lnTo>
                  <a:pt x="122" y="121"/>
                </a:lnTo>
                <a:lnTo>
                  <a:pt x="127" y="109"/>
                </a:lnTo>
                <a:lnTo>
                  <a:pt x="133" y="99"/>
                </a:lnTo>
                <a:lnTo>
                  <a:pt x="139" y="99"/>
                </a:lnTo>
                <a:lnTo>
                  <a:pt x="145" y="106"/>
                </a:lnTo>
                <a:lnTo>
                  <a:pt x="156" y="112"/>
                </a:lnTo>
                <a:lnTo>
                  <a:pt x="162" y="112"/>
                </a:lnTo>
                <a:lnTo>
                  <a:pt x="168" y="106"/>
                </a:lnTo>
                <a:lnTo>
                  <a:pt x="179" y="96"/>
                </a:lnTo>
                <a:lnTo>
                  <a:pt x="185" y="84"/>
                </a:lnTo>
                <a:lnTo>
                  <a:pt x="185" y="78"/>
                </a:lnTo>
                <a:lnTo>
                  <a:pt x="179" y="75"/>
                </a:lnTo>
                <a:lnTo>
                  <a:pt x="162" y="78"/>
                </a:lnTo>
                <a:lnTo>
                  <a:pt x="151" y="78"/>
                </a:lnTo>
                <a:lnTo>
                  <a:pt x="139" y="78"/>
                </a:lnTo>
                <a:lnTo>
                  <a:pt x="133" y="71"/>
                </a:lnTo>
                <a:lnTo>
                  <a:pt x="133" y="62"/>
                </a:lnTo>
                <a:lnTo>
                  <a:pt x="139" y="53"/>
                </a:lnTo>
                <a:lnTo>
                  <a:pt x="139" y="47"/>
                </a:lnTo>
                <a:lnTo>
                  <a:pt x="145" y="40"/>
                </a:lnTo>
                <a:lnTo>
                  <a:pt x="151" y="40"/>
                </a:lnTo>
                <a:lnTo>
                  <a:pt x="162" y="40"/>
                </a:lnTo>
                <a:lnTo>
                  <a:pt x="168" y="44"/>
                </a:lnTo>
                <a:lnTo>
                  <a:pt x="174" y="50"/>
                </a:lnTo>
                <a:lnTo>
                  <a:pt x="179" y="59"/>
                </a:lnTo>
                <a:lnTo>
                  <a:pt x="185" y="65"/>
                </a:lnTo>
                <a:lnTo>
                  <a:pt x="185" y="62"/>
                </a:lnTo>
                <a:lnTo>
                  <a:pt x="185" y="53"/>
                </a:lnTo>
                <a:lnTo>
                  <a:pt x="179" y="34"/>
                </a:lnTo>
                <a:lnTo>
                  <a:pt x="174" y="16"/>
                </a:lnTo>
                <a:lnTo>
                  <a:pt x="168" y="6"/>
                </a:lnTo>
                <a:lnTo>
                  <a:pt x="168" y="3"/>
                </a:lnTo>
                <a:lnTo>
                  <a:pt x="162" y="0"/>
                </a:lnTo>
                <a:lnTo>
                  <a:pt x="151" y="6"/>
                </a:lnTo>
                <a:lnTo>
                  <a:pt x="145" y="16"/>
                </a:lnTo>
                <a:lnTo>
                  <a:pt x="139" y="25"/>
                </a:lnTo>
                <a:lnTo>
                  <a:pt x="122" y="47"/>
                </a:lnTo>
                <a:lnTo>
                  <a:pt x="116" y="56"/>
                </a:lnTo>
                <a:lnTo>
                  <a:pt x="110" y="62"/>
                </a:lnTo>
                <a:lnTo>
                  <a:pt x="104" y="68"/>
                </a:lnTo>
                <a:lnTo>
                  <a:pt x="104" y="71"/>
                </a:lnTo>
                <a:lnTo>
                  <a:pt x="93" y="75"/>
                </a:lnTo>
                <a:lnTo>
                  <a:pt x="70" y="78"/>
                </a:lnTo>
                <a:lnTo>
                  <a:pt x="58" y="78"/>
                </a:lnTo>
                <a:lnTo>
                  <a:pt x="52" y="81"/>
                </a:lnTo>
                <a:lnTo>
                  <a:pt x="47" y="87"/>
                </a:lnTo>
                <a:lnTo>
                  <a:pt x="47" y="99"/>
                </a:lnTo>
                <a:lnTo>
                  <a:pt x="41" y="112"/>
                </a:lnTo>
                <a:lnTo>
                  <a:pt x="41" y="118"/>
                </a:lnTo>
                <a:lnTo>
                  <a:pt x="23" y="127"/>
                </a:lnTo>
                <a:lnTo>
                  <a:pt x="6" y="130"/>
                </a:lnTo>
                <a:lnTo>
                  <a:pt x="0" y="121"/>
                </a:lnTo>
                <a:lnTo>
                  <a:pt x="6" y="109"/>
                </a:lnTo>
              </a:path>
            </a:pathLst>
          </a:custGeom>
          <a:noFill/>
          <a:ln w="12700" cap="rnd">
            <a:solidFill>
              <a:schemeClr val="accent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AU"/>
          </a:p>
        </p:txBody>
      </p:sp>
      <p:sp>
        <p:nvSpPr>
          <p:cNvPr id="25652" name="Freeform 52">
            <a:extLst>
              <a:ext uri="{FF2B5EF4-FFF2-40B4-BE49-F238E27FC236}">
                <a16:creationId xmlns:a16="http://schemas.microsoft.com/office/drawing/2014/main" id="{ABF715B8-D999-48FF-8D04-9E42EB088A84}"/>
              </a:ext>
            </a:extLst>
          </p:cNvPr>
          <p:cNvSpPr>
            <a:spLocks/>
          </p:cNvSpPr>
          <p:nvPr/>
        </p:nvSpPr>
        <p:spPr bwMode="auto">
          <a:xfrm>
            <a:off x="2319338" y="2720975"/>
            <a:ext cx="4383087" cy="717550"/>
          </a:xfrm>
          <a:custGeom>
            <a:avLst/>
            <a:gdLst>
              <a:gd name="T0" fmla="*/ 0 w 3106"/>
              <a:gd name="T1" fmla="*/ 2147483647 h 452"/>
              <a:gd name="T2" fmla="*/ 2147483647 w 3106"/>
              <a:gd name="T3" fmla="*/ 2147483647 h 452"/>
              <a:gd name="T4" fmla="*/ 2147483647 w 3106"/>
              <a:gd name="T5" fmla="*/ 2147483647 h 452"/>
              <a:gd name="T6" fmla="*/ 2147483647 w 3106"/>
              <a:gd name="T7" fmla="*/ 0 h 452"/>
              <a:gd name="T8" fmla="*/ 2147483647 w 3106"/>
              <a:gd name="T9" fmla="*/ 2147483647 h 452"/>
              <a:gd name="T10" fmla="*/ 2147483647 w 3106"/>
              <a:gd name="T11" fmla="*/ 2147483647 h 452"/>
              <a:gd name="T12" fmla="*/ 2147483647 w 3106"/>
              <a:gd name="T13" fmla="*/ 2147483647 h 452"/>
              <a:gd name="T14" fmla="*/ 0 60000 65536"/>
              <a:gd name="T15" fmla="*/ 0 60000 65536"/>
              <a:gd name="T16" fmla="*/ 0 60000 65536"/>
              <a:gd name="T17" fmla="*/ 0 60000 65536"/>
              <a:gd name="T18" fmla="*/ 0 60000 65536"/>
              <a:gd name="T19" fmla="*/ 0 60000 65536"/>
              <a:gd name="T20" fmla="*/ 0 60000 65536"/>
              <a:gd name="T21" fmla="*/ 0 w 3106"/>
              <a:gd name="T22" fmla="*/ 0 h 452"/>
              <a:gd name="T23" fmla="*/ 3106 w 3106"/>
              <a:gd name="T24" fmla="*/ 452 h 45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06" h="452">
                <a:moveTo>
                  <a:pt x="0" y="378"/>
                </a:moveTo>
                <a:lnTo>
                  <a:pt x="255" y="378"/>
                </a:lnTo>
                <a:lnTo>
                  <a:pt x="858" y="65"/>
                </a:lnTo>
                <a:lnTo>
                  <a:pt x="1629" y="0"/>
                </a:lnTo>
                <a:lnTo>
                  <a:pt x="2080" y="349"/>
                </a:lnTo>
                <a:lnTo>
                  <a:pt x="2924" y="349"/>
                </a:lnTo>
                <a:lnTo>
                  <a:pt x="3105" y="451"/>
                </a:lnTo>
              </a:path>
            </a:pathLst>
          </a:custGeom>
          <a:noFill/>
          <a:ln w="25400" cap="rnd">
            <a:solidFill>
              <a:srgbClr val="FF6699"/>
            </a:solidFill>
            <a:round/>
            <a:headEnd type="stealth" w="med" len="lg"/>
            <a:tailEnd type="stealth" w="med" len="lg"/>
          </a:ln>
          <a:extLst>
            <a:ext uri="{909E8E84-426E-40DD-AFC4-6F175D3DCCD1}">
              <a14:hiddenFill xmlns:a14="http://schemas.microsoft.com/office/drawing/2010/main">
                <a:solidFill>
                  <a:srgbClr val="FFFFFF"/>
                </a:solidFill>
              </a14:hiddenFill>
            </a:ext>
          </a:extLst>
        </p:spPr>
        <p:txBody>
          <a:bodyPr/>
          <a:lstStyle/>
          <a:p>
            <a:endParaRPr lang="en-AU"/>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259F0778-0791-45AF-A613-11707D17B8E3}"/>
              </a:ext>
            </a:extLst>
          </p:cNvPr>
          <p:cNvSpPr>
            <a:spLocks noGrp="1"/>
          </p:cNvSpPr>
          <p:nvPr>
            <p:ph type="title"/>
          </p:nvPr>
        </p:nvSpPr>
        <p:spPr/>
        <p:txBody>
          <a:bodyPr/>
          <a:lstStyle/>
          <a:p>
            <a:pPr eaLnBrk="1" hangingPunct="1">
              <a:defRPr/>
            </a:pPr>
            <a:r>
              <a:rPr lang="en-US">
                <a:latin typeface="Lucida Sans Unicode" charset="0"/>
                <a:ea typeface="ＭＳ Ｐゴシック" charset="0"/>
                <a:cs typeface="ＭＳ Ｐゴシック" charset="0"/>
              </a:rPr>
              <a:t>Stages of Shock</a:t>
            </a:r>
          </a:p>
        </p:txBody>
      </p:sp>
      <p:sp>
        <p:nvSpPr>
          <p:cNvPr id="27650" name="Content Placeholder 2">
            <a:extLst>
              <a:ext uri="{FF2B5EF4-FFF2-40B4-BE49-F238E27FC236}">
                <a16:creationId xmlns:a16="http://schemas.microsoft.com/office/drawing/2014/main" id="{DD3EE51F-0CDF-4877-BC6C-2A4C223671BE}"/>
              </a:ext>
            </a:extLst>
          </p:cNvPr>
          <p:cNvSpPr>
            <a:spLocks noGrp="1"/>
          </p:cNvSpPr>
          <p:nvPr>
            <p:ph idx="1"/>
          </p:nvPr>
        </p:nvSpPr>
        <p:spPr/>
        <p:txBody>
          <a:bodyPr/>
          <a:lstStyle/>
          <a:p>
            <a:pPr eaLnBrk="1" hangingPunct="1">
              <a:lnSpc>
                <a:spcPct val="90000"/>
              </a:lnSpc>
            </a:pPr>
            <a:r>
              <a:rPr lang="en-US" altLang="en-US" sz="2700">
                <a:solidFill>
                  <a:srgbClr val="000000"/>
                </a:solidFill>
                <a:latin typeface="Lucida Sans Unicode" panose="020B0602030504020204" pitchFamily="34" charset="0"/>
              </a:rPr>
              <a:t>Compensated stage – in which normal circulatory compensatory mechanisms act to prevent tissue damage allowing full recovery provided the primary problem is corrected</a:t>
            </a:r>
          </a:p>
          <a:p>
            <a:pPr eaLnBrk="1" hangingPunct="1">
              <a:lnSpc>
                <a:spcPct val="90000"/>
              </a:lnSpc>
            </a:pPr>
            <a:r>
              <a:rPr lang="en-US" altLang="en-US" sz="2700">
                <a:solidFill>
                  <a:srgbClr val="000000"/>
                </a:solidFill>
                <a:latin typeface="Lucida Sans Unicode" panose="020B0602030504020204" pitchFamily="34" charset="0"/>
              </a:rPr>
              <a:t>Progressive stage - shock progresses to tissue injury and without therapy, to death</a:t>
            </a:r>
          </a:p>
          <a:p>
            <a:pPr eaLnBrk="1" hangingPunct="1">
              <a:lnSpc>
                <a:spcPct val="90000"/>
              </a:lnSpc>
            </a:pPr>
            <a:r>
              <a:rPr lang="en-US" altLang="en-US" sz="2700">
                <a:solidFill>
                  <a:srgbClr val="000000"/>
                </a:solidFill>
                <a:latin typeface="Lucida Sans Unicode" panose="020B0602030504020204" pitchFamily="34" charset="0"/>
              </a:rPr>
              <a:t>Irreversible stage – shock has progressed to an extent that death is inevitable despite all available therapy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E7BB122D-76A1-4D45-90AC-13E0E9BBF22B}"/>
              </a:ext>
            </a:extLst>
          </p:cNvPr>
          <p:cNvSpPr>
            <a:spLocks noGrp="1"/>
          </p:cNvSpPr>
          <p:nvPr>
            <p:ph type="title"/>
          </p:nvPr>
        </p:nvSpPr>
        <p:spPr/>
        <p:txBody>
          <a:bodyPr/>
          <a:lstStyle/>
          <a:p>
            <a:pPr eaLnBrk="1" hangingPunct="1">
              <a:defRPr/>
            </a:pPr>
            <a:r>
              <a:rPr lang="en-AU">
                <a:latin typeface="Lucida Sans Unicode" charset="0"/>
                <a:ea typeface="ＭＳ Ｐゴシック" charset="0"/>
                <a:cs typeface="ＭＳ Ｐゴシック" charset="0"/>
              </a:rPr>
              <a:t>Clinical manifestations</a:t>
            </a:r>
          </a:p>
        </p:txBody>
      </p:sp>
      <p:sp>
        <p:nvSpPr>
          <p:cNvPr id="27651" name="Rectangle 3">
            <a:extLst>
              <a:ext uri="{FF2B5EF4-FFF2-40B4-BE49-F238E27FC236}">
                <a16:creationId xmlns:a16="http://schemas.microsoft.com/office/drawing/2014/main" id="{F6A6F062-80BC-4390-A74D-A76599876AA6}"/>
              </a:ext>
            </a:extLst>
          </p:cNvPr>
          <p:cNvSpPr>
            <a:spLocks noGrp="1"/>
          </p:cNvSpPr>
          <p:nvPr>
            <p:ph idx="1"/>
          </p:nvPr>
        </p:nvSpPr>
        <p:spPr>
          <a:xfrm>
            <a:off x="457200" y="1417638"/>
            <a:ext cx="8229600" cy="4919662"/>
          </a:xfrm>
        </p:spPr>
        <p:txBody>
          <a:bodyPr/>
          <a:lstStyle/>
          <a:p>
            <a:pPr eaLnBrk="1" hangingPunct="1"/>
            <a:r>
              <a:rPr lang="en-AU" altLang="en-US" sz="2400">
                <a:solidFill>
                  <a:srgbClr val="000000"/>
                </a:solidFill>
                <a:latin typeface="Lucida Sans Unicode" panose="020B0602030504020204" pitchFamily="34" charset="0"/>
              </a:rPr>
              <a:t>Compensated shock</a:t>
            </a:r>
          </a:p>
          <a:p>
            <a:pPr lvl="1" eaLnBrk="1" hangingPunct="1"/>
            <a:r>
              <a:rPr lang="en-AU" altLang="en-US" sz="2400">
                <a:solidFill>
                  <a:srgbClr val="000000"/>
                </a:solidFill>
                <a:latin typeface="Lucida Sans Unicode" panose="020B0602030504020204" pitchFamily="34" charset="0"/>
              </a:rPr>
              <a:t>Subtle signs only: </a:t>
            </a:r>
          </a:p>
          <a:p>
            <a:pPr lvl="1" eaLnBrk="1" hangingPunct="1">
              <a:buFont typeface="Wingdings" panose="05000000000000000000" pitchFamily="2" charset="2"/>
              <a:buNone/>
            </a:pPr>
            <a:r>
              <a:rPr lang="en-AU" altLang="en-US" sz="2400">
                <a:solidFill>
                  <a:srgbClr val="000000"/>
                </a:solidFill>
                <a:latin typeface="Lucida Sans Unicode" panose="020B0602030504020204" pitchFamily="34" charset="0"/>
              </a:rPr>
              <a:t>tachycardia, cool peripheries, oliguria, </a:t>
            </a:r>
          </a:p>
          <a:p>
            <a:pPr lvl="1" eaLnBrk="1" hangingPunct="1">
              <a:buFont typeface="Wingdings" panose="05000000000000000000" pitchFamily="2" charset="2"/>
              <a:buNone/>
            </a:pPr>
            <a:r>
              <a:rPr lang="en-AU" altLang="en-US" sz="2400">
                <a:solidFill>
                  <a:srgbClr val="C0504D"/>
                </a:solidFill>
                <a:latin typeface="Lucida Sans Unicode" panose="020B0602030504020204" pitchFamily="34" charset="0"/>
              </a:rPr>
              <a:t>Shock can be present with a normal BP</a:t>
            </a:r>
            <a:endParaRPr lang="en-AU" altLang="en-US" sz="2400">
              <a:latin typeface="Lucida Sans Unicode" panose="020B0602030504020204" pitchFamily="34" charset="0"/>
            </a:endParaRPr>
          </a:p>
          <a:p>
            <a:pPr eaLnBrk="1" hangingPunct="1"/>
            <a:r>
              <a:rPr lang="en-AU" altLang="en-US" sz="2400">
                <a:solidFill>
                  <a:srgbClr val="000000"/>
                </a:solidFill>
                <a:latin typeface="Lucida Sans Unicode" panose="020B0602030504020204" pitchFamily="34" charset="0"/>
              </a:rPr>
              <a:t>Progressive Shock</a:t>
            </a:r>
          </a:p>
          <a:p>
            <a:pPr lvl="1" eaLnBrk="1" hangingPunct="1"/>
            <a:r>
              <a:rPr lang="en-AU" altLang="en-US" sz="2400">
                <a:solidFill>
                  <a:srgbClr val="000000"/>
                </a:solidFill>
                <a:latin typeface="Lucida Sans Unicode" panose="020B0602030504020204" pitchFamily="34" charset="0"/>
              </a:rPr>
              <a:t>Tachycardia, dyspnoea, hypotension, altered mental state, diaphoretic, oliguric to anuric, cool and clammy skin, ↑lactic acidosis</a:t>
            </a:r>
          </a:p>
          <a:p>
            <a:pPr eaLnBrk="1" hangingPunct="1"/>
            <a:r>
              <a:rPr lang="en-AU" altLang="en-US" sz="2400">
                <a:solidFill>
                  <a:srgbClr val="000000"/>
                </a:solidFill>
                <a:latin typeface="Lucida Sans Unicode" panose="020B0602030504020204" pitchFamily="34" charset="0"/>
              </a:rPr>
              <a:t>Irreversible Shock</a:t>
            </a:r>
          </a:p>
          <a:p>
            <a:pPr lvl="1" eaLnBrk="1" hangingPunct="1"/>
            <a:r>
              <a:rPr lang="en-AU" altLang="en-US" sz="2400">
                <a:solidFill>
                  <a:srgbClr val="000000"/>
                </a:solidFill>
                <a:latin typeface="Lucida Sans Unicode" panose="020B0602030504020204" pitchFamily="34" charset="0"/>
              </a:rPr>
              <a:t>Frank organ dysfunction: severe hypotension (despite inotropic and vasopressor support), refractory lactic acidosis (despite maximal support), coma and death</a:t>
            </a:r>
          </a:p>
          <a:p>
            <a:pPr lvl="1" eaLnBrk="1" hangingPunct="1">
              <a:buFontTx/>
              <a:buNone/>
            </a:pPr>
            <a:endParaRPr lang="en-AU" altLang="en-US" sz="2400">
              <a:latin typeface="Lucida Sans Unicode" panose="020B0602030504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026">
            <a:extLst>
              <a:ext uri="{FF2B5EF4-FFF2-40B4-BE49-F238E27FC236}">
                <a16:creationId xmlns:a16="http://schemas.microsoft.com/office/drawing/2014/main" id="{A31C4C95-E314-4BDE-A361-C6E315BC3D1E}"/>
              </a:ext>
            </a:extLst>
          </p:cNvPr>
          <p:cNvSpPr>
            <a:spLocks noGrp="1" noChangeArrowheads="1"/>
          </p:cNvSpPr>
          <p:nvPr>
            <p:ph type="title"/>
          </p:nvPr>
        </p:nvSpPr>
        <p:spPr/>
        <p:txBody>
          <a:bodyPr/>
          <a:lstStyle/>
          <a:p>
            <a:pPr eaLnBrk="1" hangingPunct="1">
              <a:defRPr/>
            </a:pPr>
            <a:r>
              <a:rPr lang="en-US">
                <a:latin typeface="Lucida Sans Unicode" charset="0"/>
                <a:ea typeface="ＭＳ Ｐゴシック" charset="0"/>
                <a:cs typeface="ＭＳ Ｐゴシック" charset="0"/>
              </a:rPr>
              <a:t>Management principles</a:t>
            </a:r>
          </a:p>
        </p:txBody>
      </p:sp>
      <p:sp>
        <p:nvSpPr>
          <p:cNvPr id="28675" name="Rectangle 1027">
            <a:extLst>
              <a:ext uri="{FF2B5EF4-FFF2-40B4-BE49-F238E27FC236}">
                <a16:creationId xmlns:a16="http://schemas.microsoft.com/office/drawing/2014/main" id="{05842DD2-FD58-4380-A567-529CF1B45422}"/>
              </a:ext>
            </a:extLst>
          </p:cNvPr>
          <p:cNvSpPr>
            <a:spLocks noGrp="1" noChangeArrowheads="1"/>
          </p:cNvSpPr>
          <p:nvPr>
            <p:ph idx="1"/>
          </p:nvPr>
        </p:nvSpPr>
        <p:spPr>
          <a:xfrm>
            <a:off x="685800" y="2057400"/>
            <a:ext cx="7772400" cy="4114800"/>
          </a:xfrm>
        </p:spPr>
        <p:txBody>
          <a:bodyPr/>
          <a:lstStyle/>
          <a:p>
            <a:pPr marL="119062" indent="0" eaLnBrk="1" hangingPunct="1">
              <a:buFont typeface="Wingdings 2" charset="0"/>
              <a:buNone/>
              <a:defRPr/>
            </a:pPr>
            <a:endParaRPr lang="en-US" dirty="0">
              <a:latin typeface="Lucida Sans Unicode" charset="0"/>
              <a:ea typeface="ＭＳ Ｐゴシック" charset="0"/>
              <a:cs typeface="ＭＳ Ｐゴシック" charset="0"/>
            </a:endParaRPr>
          </a:p>
          <a:p>
            <a:pPr eaLnBrk="1" hangingPunct="1">
              <a:buFont typeface="Wingdings 2" charset="0"/>
              <a:buChar char=""/>
              <a:defRPr/>
            </a:pPr>
            <a:r>
              <a:rPr lang="en-US" dirty="0">
                <a:solidFill>
                  <a:srgbClr val="000000"/>
                </a:solidFill>
                <a:latin typeface="Lucida Sans Unicode" charset="0"/>
                <a:ea typeface="ＭＳ Ｐゴシック" charset="0"/>
                <a:cs typeface="ＭＳ Ｐゴシック" charset="0"/>
              </a:rPr>
              <a:t>Early treatment</a:t>
            </a:r>
          </a:p>
          <a:p>
            <a:pPr lvl="1" eaLnBrk="1" hangingPunct="1">
              <a:buFont typeface="Wingdings" charset="0"/>
              <a:buChar char=""/>
              <a:defRPr/>
            </a:pPr>
            <a:r>
              <a:rPr lang="en-US" dirty="0">
                <a:solidFill>
                  <a:srgbClr val="000000"/>
                </a:solidFill>
                <a:latin typeface="Lucida Sans Unicode" charset="0"/>
                <a:ea typeface="ＭＳ Ｐゴシック" charset="0"/>
              </a:rPr>
              <a:t>Rapid identification of source of sepsis</a:t>
            </a:r>
          </a:p>
          <a:p>
            <a:pPr lvl="1" eaLnBrk="1" hangingPunct="1">
              <a:buFont typeface="Wingdings" charset="0"/>
              <a:buChar char=""/>
              <a:defRPr/>
            </a:pPr>
            <a:r>
              <a:rPr lang="en-US" dirty="0">
                <a:solidFill>
                  <a:srgbClr val="000000"/>
                </a:solidFill>
                <a:latin typeface="Lucida Sans Unicode" charset="0"/>
                <a:ea typeface="ＭＳ Ｐゴシック" charset="0"/>
              </a:rPr>
              <a:t>Early source control</a:t>
            </a:r>
          </a:p>
          <a:p>
            <a:pPr lvl="1" eaLnBrk="1" hangingPunct="1">
              <a:buFont typeface="Wingdings" charset="0"/>
              <a:buChar char=""/>
              <a:defRPr/>
            </a:pPr>
            <a:r>
              <a:rPr lang="en-US" dirty="0">
                <a:solidFill>
                  <a:srgbClr val="000000"/>
                </a:solidFill>
                <a:latin typeface="Lucida Sans Unicode" charset="0"/>
                <a:ea typeface="ＭＳ Ｐゴシック" charset="0"/>
              </a:rPr>
              <a:t>Early, appropriate antibiotics</a:t>
            </a:r>
          </a:p>
        </p:txBody>
      </p:sp>
    </p:spTree>
  </p:cSld>
  <p:clrMapOvr>
    <a:masterClrMapping/>
  </p:clrMapOvr>
  <p:transition spd="slow"/>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xpo">
      <a:majorFont>
        <a:latin typeface="Calibri"/>
        <a:ea typeface=""/>
        <a:cs typeface=""/>
        <a:font script="Jpan" typeface="ＭＳ ゴシック"/>
      </a:majorFont>
      <a:minorFont>
        <a:latin typeface="Calibri"/>
        <a:ea typeface=""/>
        <a:cs typeface=""/>
        <a:font script="Jpan" typeface="ＭＳ ゴシック"/>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4766</TotalTime>
  <Words>2029</Words>
  <Application>Microsoft Office PowerPoint</Application>
  <PresentationFormat>Letter Paper (8.5x11 in)</PresentationFormat>
  <Paragraphs>335</Paragraphs>
  <Slides>47</Slides>
  <Notes>26</Notes>
  <HiddenSlides>1</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47</vt:i4>
      </vt:variant>
    </vt:vector>
  </HeadingPairs>
  <TitlesOfParts>
    <vt:vector size="61" baseType="lpstr">
      <vt:lpstr>MS PGothic</vt:lpstr>
      <vt:lpstr>MS PGothic</vt:lpstr>
      <vt:lpstr>Arial</vt:lpstr>
      <vt:lpstr>Calibri</vt:lpstr>
      <vt:lpstr>Century Gothic</vt:lpstr>
      <vt:lpstr>Corbel</vt:lpstr>
      <vt:lpstr>Lucida Sans Unicode</vt:lpstr>
      <vt:lpstr>StarSymbol</vt:lpstr>
      <vt:lpstr>Symbol</vt:lpstr>
      <vt:lpstr>Times New Roman</vt:lpstr>
      <vt:lpstr>Wingdings</vt:lpstr>
      <vt:lpstr>Wingdings 2</vt:lpstr>
      <vt:lpstr>Wingdings 3</vt:lpstr>
      <vt:lpstr>Default Theme</vt:lpstr>
      <vt:lpstr>Severe Sepsis &amp; Septic Shock</vt:lpstr>
      <vt:lpstr>Severe sepsis &amp; septic shock</vt:lpstr>
      <vt:lpstr>Sepsis</vt:lpstr>
      <vt:lpstr>Septic Shock</vt:lpstr>
      <vt:lpstr>Septic Shock</vt:lpstr>
      <vt:lpstr>Cascade of Injury</vt:lpstr>
      <vt:lpstr>Stages of Shock</vt:lpstr>
      <vt:lpstr>Clinical manifestations</vt:lpstr>
      <vt:lpstr>Management principles</vt:lpstr>
      <vt:lpstr>Management Principles</vt:lpstr>
      <vt:lpstr>Management Principles</vt:lpstr>
      <vt:lpstr>The Golden Hour</vt:lpstr>
      <vt:lpstr>Therapeutic goals in resuscitation</vt:lpstr>
      <vt:lpstr>EGDT - results</vt:lpstr>
      <vt:lpstr>PowerPoint Presentation</vt:lpstr>
      <vt:lpstr>Basic Principle in the Management of Shock</vt:lpstr>
      <vt:lpstr>Basic principles for the Management of shock</vt:lpstr>
      <vt:lpstr>Resuscitate</vt:lpstr>
      <vt:lpstr>Fluid resuscitation</vt:lpstr>
      <vt:lpstr>Fluid resuscitation</vt:lpstr>
      <vt:lpstr>Principles of fluid resuscitation</vt:lpstr>
      <vt:lpstr>Other considerations in fluid resuscitation</vt:lpstr>
      <vt:lpstr>Fluid types - Theoretical considerations </vt:lpstr>
      <vt:lpstr>SAFE (Saline Vs Albumin Fluid    Evaluation)</vt:lpstr>
      <vt:lpstr>Fluid types </vt:lpstr>
      <vt:lpstr>Fluid Type</vt:lpstr>
      <vt:lpstr>Blood transfusion in ICU</vt:lpstr>
      <vt:lpstr>Blood transfusion in shock</vt:lpstr>
      <vt:lpstr>Blood transfusion in shock</vt:lpstr>
      <vt:lpstr>Blood transfusion in shock</vt:lpstr>
      <vt:lpstr>Resuscitate</vt:lpstr>
      <vt:lpstr>Likely sources of sepsis</vt:lpstr>
      <vt:lpstr>Investigations</vt:lpstr>
      <vt:lpstr>Treatment</vt:lpstr>
      <vt:lpstr>Likely organisms</vt:lpstr>
      <vt:lpstr>Antibiotics</vt:lpstr>
      <vt:lpstr>Antibiotics</vt:lpstr>
      <vt:lpstr>Antibiotics</vt:lpstr>
      <vt:lpstr>PowerPoint Presentation</vt:lpstr>
      <vt:lpstr>Investigations</vt:lpstr>
      <vt:lpstr>PowerPoint Presentation</vt:lpstr>
      <vt:lpstr>Treatment</vt:lpstr>
      <vt:lpstr>Treatment</vt:lpstr>
      <vt:lpstr>Adjunctive Therapy</vt:lpstr>
      <vt:lpstr>Adjunctive Therapy</vt:lpstr>
      <vt:lpstr>Summary</vt:lpstr>
      <vt:lpstr>Questions</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Assessment</dc:title>
  <dc:creator>Charles</dc:creator>
  <cp:lastModifiedBy>Oonagh Duff</cp:lastModifiedBy>
  <cp:revision>125</cp:revision>
  <dcterms:created xsi:type="dcterms:W3CDTF">2013-01-14T08:01:07Z</dcterms:created>
  <dcterms:modified xsi:type="dcterms:W3CDTF">2018-03-09T13:51:02Z</dcterms:modified>
</cp:coreProperties>
</file>